
<file path=[Content_Types].xml><?xml version="1.0" encoding="utf-8"?>
<Types xmlns="http://schemas.openxmlformats.org/package/2006/content-types">
  <Default Extension="jpeg" ContentType="image/jpeg"/>
  <Default Extension="jpg" ContentType="image/jpeg"/>
  <Default Extension="jpg!d"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5" r:id="rId1"/>
  </p:sldMasterIdLst>
  <p:sldIdLst>
    <p:sldId id="256" r:id="rId2"/>
    <p:sldId id="274"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65"/>
  </p:normalViewPr>
  <p:slideViewPr>
    <p:cSldViewPr snapToGrid="0" snapToObjects="1">
      <p:cViewPr varScale="1">
        <p:scale>
          <a:sx n="89" d="100"/>
          <a:sy n="89" d="100"/>
        </p:scale>
        <p:origin x="7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tin jain" userId="17a95368212136ca" providerId="LiveId" clId="{830658CD-D37C-40F7-B942-C0BA26122E82}"/>
    <pc:docChg chg="undo custSel addSld delSld modSld sldOrd modMainMaster">
      <pc:chgData name="nitin jain" userId="17a95368212136ca" providerId="LiveId" clId="{830658CD-D37C-40F7-B942-C0BA26122E82}" dt="2020-10-08T16:37:07.644" v="454" actId="1076"/>
      <pc:docMkLst>
        <pc:docMk/>
      </pc:docMkLst>
      <pc:sldChg chg="addSp delSp modSp mod modTransition delAnim modAnim">
        <pc:chgData name="nitin jain" userId="17a95368212136ca" providerId="LiveId" clId="{830658CD-D37C-40F7-B942-C0BA26122E82}" dt="2020-10-08T16:34:54.650" v="445"/>
        <pc:sldMkLst>
          <pc:docMk/>
          <pc:sldMk cId="822858709" sldId="256"/>
        </pc:sldMkLst>
        <pc:spChg chg="mod">
          <ac:chgData name="nitin jain" userId="17a95368212136ca" providerId="LiveId" clId="{830658CD-D37C-40F7-B942-C0BA26122E82}" dt="2020-10-08T16:08:50.602" v="247" actId="14100"/>
          <ac:spMkLst>
            <pc:docMk/>
            <pc:sldMk cId="822858709" sldId="256"/>
            <ac:spMk id="2" creationId="{3AB36840-D144-6446-95B4-C2689D0EAD3D}"/>
          </ac:spMkLst>
        </pc:spChg>
        <pc:spChg chg="del mod">
          <ac:chgData name="nitin jain" userId="17a95368212136ca" providerId="LiveId" clId="{830658CD-D37C-40F7-B942-C0BA26122E82}" dt="2020-10-08T15:34:00.134" v="2" actId="478"/>
          <ac:spMkLst>
            <pc:docMk/>
            <pc:sldMk cId="822858709" sldId="256"/>
            <ac:spMk id="3" creationId="{6A008546-B18D-1844-828F-532898C38F28}"/>
          </ac:spMkLst>
        </pc:spChg>
        <pc:spChg chg="add del mod">
          <ac:chgData name="nitin jain" userId="17a95368212136ca" providerId="LiveId" clId="{830658CD-D37C-40F7-B942-C0BA26122E82}" dt="2020-10-08T15:34:13.970" v="4" actId="478"/>
          <ac:spMkLst>
            <pc:docMk/>
            <pc:sldMk cId="822858709" sldId="256"/>
            <ac:spMk id="5" creationId="{09E8E727-5ABD-4E88-A76B-04E1AD484EB7}"/>
          </ac:spMkLst>
        </pc:spChg>
      </pc:sldChg>
      <pc:sldChg chg="del">
        <pc:chgData name="nitin jain" userId="17a95368212136ca" providerId="LiveId" clId="{830658CD-D37C-40F7-B942-C0BA26122E82}" dt="2020-10-08T15:34:30.789" v="6" actId="2696"/>
        <pc:sldMkLst>
          <pc:docMk/>
          <pc:sldMk cId="3087929956" sldId="257"/>
        </pc:sldMkLst>
      </pc:sldChg>
      <pc:sldChg chg="del">
        <pc:chgData name="nitin jain" userId="17a95368212136ca" providerId="LiveId" clId="{830658CD-D37C-40F7-B942-C0BA26122E82}" dt="2020-10-08T15:34:44.142" v="7" actId="2696"/>
        <pc:sldMkLst>
          <pc:docMk/>
          <pc:sldMk cId="951623031" sldId="258"/>
        </pc:sldMkLst>
      </pc:sldChg>
      <pc:sldChg chg="modSp mod modTransition modAnim">
        <pc:chgData name="nitin jain" userId="17a95368212136ca" providerId="LiveId" clId="{830658CD-D37C-40F7-B942-C0BA26122E82}" dt="2020-10-08T16:34:54.650" v="445"/>
        <pc:sldMkLst>
          <pc:docMk/>
          <pc:sldMk cId="1163442285" sldId="259"/>
        </pc:sldMkLst>
        <pc:spChg chg="mod">
          <ac:chgData name="nitin jain" userId="17a95368212136ca" providerId="LiveId" clId="{830658CD-D37C-40F7-B942-C0BA26122E82}" dt="2020-10-08T16:09:26.885" v="251" actId="2710"/>
          <ac:spMkLst>
            <pc:docMk/>
            <pc:sldMk cId="1163442285" sldId="259"/>
            <ac:spMk id="5" creationId="{E628E9EA-49EC-A34E-96ED-E2F09F526402}"/>
          </ac:spMkLst>
        </pc:spChg>
      </pc:sldChg>
      <pc:sldChg chg="modSp mod modTransition modAnim">
        <pc:chgData name="nitin jain" userId="17a95368212136ca" providerId="LiveId" clId="{830658CD-D37C-40F7-B942-C0BA26122E82}" dt="2020-10-08T16:34:54.650" v="445"/>
        <pc:sldMkLst>
          <pc:docMk/>
          <pc:sldMk cId="3853022678" sldId="260"/>
        </pc:sldMkLst>
        <pc:spChg chg="mod">
          <ac:chgData name="nitin jain" userId="17a95368212136ca" providerId="LiveId" clId="{830658CD-D37C-40F7-B942-C0BA26122E82}" dt="2020-10-08T15:53:00.068" v="133" actId="20577"/>
          <ac:spMkLst>
            <pc:docMk/>
            <pc:sldMk cId="3853022678" sldId="260"/>
            <ac:spMk id="3" creationId="{B8C617EA-1137-234D-BFD2-C47690900F75}"/>
          </ac:spMkLst>
        </pc:spChg>
        <pc:spChg chg="mod">
          <ac:chgData name="nitin jain" userId="17a95368212136ca" providerId="LiveId" clId="{830658CD-D37C-40F7-B942-C0BA26122E82}" dt="2020-10-08T15:55:14.457" v="153" actId="27636"/>
          <ac:spMkLst>
            <pc:docMk/>
            <pc:sldMk cId="3853022678" sldId="260"/>
            <ac:spMk id="4" creationId="{DD0EA954-E957-3E4A-AF57-A845FF89E433}"/>
          </ac:spMkLst>
        </pc:spChg>
        <pc:picChg chg="mod">
          <ac:chgData name="nitin jain" userId="17a95368212136ca" providerId="LiveId" clId="{830658CD-D37C-40F7-B942-C0BA26122E82}" dt="2020-10-08T15:52:24.758" v="123" actId="14100"/>
          <ac:picMkLst>
            <pc:docMk/>
            <pc:sldMk cId="3853022678" sldId="260"/>
            <ac:picMk id="6" creationId="{F3F15BFA-DD36-A44D-9BD7-B76E4B502E09}"/>
          </ac:picMkLst>
        </pc:picChg>
      </pc:sldChg>
      <pc:sldChg chg="modSp mod modTransition modAnim">
        <pc:chgData name="nitin jain" userId="17a95368212136ca" providerId="LiveId" clId="{830658CD-D37C-40F7-B942-C0BA26122E82}" dt="2020-10-08T16:34:54.650" v="445"/>
        <pc:sldMkLst>
          <pc:docMk/>
          <pc:sldMk cId="3354064729" sldId="261"/>
        </pc:sldMkLst>
        <pc:spChg chg="mod">
          <ac:chgData name="nitin jain" userId="17a95368212136ca" providerId="LiveId" clId="{830658CD-D37C-40F7-B942-C0BA26122E82}" dt="2020-10-08T16:09:35.767" v="252" actId="2710"/>
          <ac:spMkLst>
            <pc:docMk/>
            <pc:sldMk cId="3354064729" sldId="261"/>
            <ac:spMk id="4" creationId="{5CA897D4-B6ED-C147-AD4E-3B2AA7C67177}"/>
          </ac:spMkLst>
        </pc:spChg>
      </pc:sldChg>
      <pc:sldChg chg="modSp mod modTransition modAnim">
        <pc:chgData name="nitin jain" userId="17a95368212136ca" providerId="LiveId" clId="{830658CD-D37C-40F7-B942-C0BA26122E82}" dt="2020-10-08T16:34:54.650" v="445"/>
        <pc:sldMkLst>
          <pc:docMk/>
          <pc:sldMk cId="2763404239" sldId="262"/>
        </pc:sldMkLst>
        <pc:spChg chg="mod">
          <ac:chgData name="nitin jain" userId="17a95368212136ca" providerId="LiveId" clId="{830658CD-D37C-40F7-B942-C0BA26122E82}" dt="2020-10-08T16:04:59.850" v="214" actId="1076"/>
          <ac:spMkLst>
            <pc:docMk/>
            <pc:sldMk cId="2763404239" sldId="262"/>
            <ac:spMk id="3" creationId="{3E6AC911-19C7-8146-AED7-79D24BBB3425}"/>
          </ac:spMkLst>
        </pc:spChg>
        <pc:spChg chg="mod">
          <ac:chgData name="nitin jain" userId="17a95368212136ca" providerId="LiveId" clId="{830658CD-D37C-40F7-B942-C0BA26122E82}" dt="2020-10-08T15:58:33.913" v="176" actId="207"/>
          <ac:spMkLst>
            <pc:docMk/>
            <pc:sldMk cId="2763404239" sldId="262"/>
            <ac:spMk id="4" creationId="{7B3ABA19-AB80-5346-993E-6FFC226ED3DD}"/>
          </ac:spMkLst>
        </pc:spChg>
        <pc:picChg chg="mod">
          <ac:chgData name="nitin jain" userId="17a95368212136ca" providerId="LiveId" clId="{830658CD-D37C-40F7-B942-C0BA26122E82}" dt="2020-10-08T16:04:51.597" v="213" actId="1076"/>
          <ac:picMkLst>
            <pc:docMk/>
            <pc:sldMk cId="2763404239" sldId="262"/>
            <ac:picMk id="6" creationId="{74D7511D-48D9-F84C-BD89-565A7E206348}"/>
          </ac:picMkLst>
        </pc:picChg>
      </pc:sldChg>
      <pc:sldChg chg="modSp mod modTransition modAnim">
        <pc:chgData name="nitin jain" userId="17a95368212136ca" providerId="LiveId" clId="{830658CD-D37C-40F7-B942-C0BA26122E82}" dt="2020-10-08T16:34:54.650" v="445"/>
        <pc:sldMkLst>
          <pc:docMk/>
          <pc:sldMk cId="2605695904" sldId="263"/>
        </pc:sldMkLst>
        <pc:spChg chg="mod">
          <ac:chgData name="nitin jain" userId="17a95368212136ca" providerId="LiveId" clId="{830658CD-D37C-40F7-B942-C0BA26122E82}" dt="2020-10-08T16:09:53.906" v="254" actId="113"/>
          <ac:spMkLst>
            <pc:docMk/>
            <pc:sldMk cId="2605695904" sldId="263"/>
            <ac:spMk id="6" creationId="{882AE9AC-6519-F443-884D-9CC0711FF911}"/>
          </ac:spMkLst>
        </pc:spChg>
        <pc:picChg chg="mod">
          <ac:chgData name="nitin jain" userId="17a95368212136ca" providerId="LiveId" clId="{830658CD-D37C-40F7-B942-C0BA26122E82}" dt="2020-10-08T15:59:19.092" v="181" actId="1076"/>
          <ac:picMkLst>
            <pc:docMk/>
            <pc:sldMk cId="2605695904" sldId="263"/>
            <ac:picMk id="8" creationId="{B96DA230-13C1-E24D-B3FA-335848773722}"/>
          </ac:picMkLst>
        </pc:picChg>
      </pc:sldChg>
      <pc:sldChg chg="modSp mod modTransition modAnim">
        <pc:chgData name="nitin jain" userId="17a95368212136ca" providerId="LiveId" clId="{830658CD-D37C-40F7-B942-C0BA26122E82}" dt="2020-10-08T16:34:54.650" v="445"/>
        <pc:sldMkLst>
          <pc:docMk/>
          <pc:sldMk cId="4259091367" sldId="264"/>
        </pc:sldMkLst>
        <pc:spChg chg="mod">
          <ac:chgData name="nitin jain" userId="17a95368212136ca" providerId="LiveId" clId="{830658CD-D37C-40F7-B942-C0BA26122E82}" dt="2020-10-08T16:05:37.357" v="224" actId="20577"/>
          <ac:spMkLst>
            <pc:docMk/>
            <pc:sldMk cId="4259091367" sldId="264"/>
            <ac:spMk id="3" creationId="{7FB4C68E-30F6-774B-87DA-9DCDA4B59D06}"/>
          </ac:spMkLst>
        </pc:spChg>
        <pc:spChg chg="mod">
          <ac:chgData name="nitin jain" userId="17a95368212136ca" providerId="LiveId" clId="{830658CD-D37C-40F7-B942-C0BA26122E82}" dt="2020-10-08T16:02:40.377" v="200" actId="1076"/>
          <ac:spMkLst>
            <pc:docMk/>
            <pc:sldMk cId="4259091367" sldId="264"/>
            <ac:spMk id="4" creationId="{06C28972-5B46-7B4D-AB28-014D9558BCF7}"/>
          </ac:spMkLst>
        </pc:spChg>
        <pc:picChg chg="mod">
          <ac:chgData name="nitin jain" userId="17a95368212136ca" providerId="LiveId" clId="{830658CD-D37C-40F7-B942-C0BA26122E82}" dt="2020-10-08T16:00:14.753" v="189" actId="1076"/>
          <ac:picMkLst>
            <pc:docMk/>
            <pc:sldMk cId="4259091367" sldId="264"/>
            <ac:picMk id="9" creationId="{143963EF-EDD5-7B44-89B5-2CB350364239}"/>
          </ac:picMkLst>
        </pc:picChg>
      </pc:sldChg>
      <pc:sldChg chg="modSp mod modTransition modAnim">
        <pc:chgData name="nitin jain" userId="17a95368212136ca" providerId="LiveId" clId="{830658CD-D37C-40F7-B942-C0BA26122E82}" dt="2020-10-08T16:34:54.650" v="445"/>
        <pc:sldMkLst>
          <pc:docMk/>
          <pc:sldMk cId="2107270581" sldId="265"/>
        </pc:sldMkLst>
        <pc:spChg chg="mod">
          <ac:chgData name="nitin jain" userId="17a95368212136ca" providerId="LiveId" clId="{830658CD-D37C-40F7-B942-C0BA26122E82}" dt="2020-10-08T16:08:37.235" v="245" actId="27636"/>
          <ac:spMkLst>
            <pc:docMk/>
            <pc:sldMk cId="2107270581" sldId="265"/>
            <ac:spMk id="2" creationId="{690BEFA3-250D-094B-B17C-A68C35000F56}"/>
          </ac:spMkLst>
        </pc:spChg>
        <pc:picChg chg="mod">
          <ac:chgData name="nitin jain" userId="17a95368212136ca" providerId="LiveId" clId="{830658CD-D37C-40F7-B942-C0BA26122E82}" dt="2020-10-08T16:03:37.192" v="208" actId="1076"/>
          <ac:picMkLst>
            <pc:docMk/>
            <pc:sldMk cId="2107270581" sldId="265"/>
            <ac:picMk id="4" creationId="{C109AA64-096A-C74E-A1EC-6DDC9B26C521}"/>
          </ac:picMkLst>
        </pc:picChg>
      </pc:sldChg>
      <pc:sldChg chg="modSp mod modTransition modAnim">
        <pc:chgData name="nitin jain" userId="17a95368212136ca" providerId="LiveId" clId="{830658CD-D37C-40F7-B942-C0BA26122E82}" dt="2020-10-08T16:34:54.650" v="445"/>
        <pc:sldMkLst>
          <pc:docMk/>
          <pc:sldMk cId="1469910333" sldId="266"/>
        </pc:sldMkLst>
        <pc:spChg chg="mod">
          <ac:chgData name="nitin jain" userId="17a95368212136ca" providerId="LiveId" clId="{830658CD-D37C-40F7-B942-C0BA26122E82}" dt="2020-10-08T16:10:46.885" v="256" actId="14100"/>
          <ac:spMkLst>
            <pc:docMk/>
            <pc:sldMk cId="1469910333" sldId="266"/>
            <ac:spMk id="3" creationId="{B19EBE69-05BC-AB41-AAF1-803CDFE843C0}"/>
          </ac:spMkLst>
        </pc:spChg>
        <pc:spChg chg="mod">
          <ac:chgData name="nitin jain" userId="17a95368212136ca" providerId="LiveId" clId="{830658CD-D37C-40F7-B942-C0BA26122E82}" dt="2020-10-08T16:07:45.830" v="243" actId="14100"/>
          <ac:spMkLst>
            <pc:docMk/>
            <pc:sldMk cId="1469910333" sldId="266"/>
            <ac:spMk id="4" creationId="{3AFA4A9C-17E2-DD47-A018-4E4B6B0B13F4}"/>
          </ac:spMkLst>
        </pc:spChg>
        <pc:picChg chg="mod">
          <ac:chgData name="nitin jain" userId="17a95368212136ca" providerId="LiveId" clId="{830658CD-D37C-40F7-B942-C0BA26122E82}" dt="2020-10-08T16:06:19.111" v="231" actId="14100"/>
          <ac:picMkLst>
            <pc:docMk/>
            <pc:sldMk cId="1469910333" sldId="266"/>
            <ac:picMk id="6" creationId="{6A0B6204-0D23-2C41-A7A4-8E3B2F9B3F90}"/>
          </ac:picMkLst>
        </pc:picChg>
      </pc:sldChg>
      <pc:sldChg chg="modSp mod modTransition modAnim">
        <pc:chgData name="nitin jain" userId="17a95368212136ca" providerId="LiveId" clId="{830658CD-D37C-40F7-B942-C0BA26122E82}" dt="2020-10-08T16:34:54.650" v="445"/>
        <pc:sldMkLst>
          <pc:docMk/>
          <pc:sldMk cId="173282530" sldId="267"/>
        </pc:sldMkLst>
        <pc:spChg chg="mod">
          <ac:chgData name="nitin jain" userId="17a95368212136ca" providerId="LiveId" clId="{830658CD-D37C-40F7-B942-C0BA26122E82}" dt="2020-10-08T16:12:03.300" v="269" actId="1076"/>
          <ac:spMkLst>
            <pc:docMk/>
            <pc:sldMk cId="173282530" sldId="267"/>
            <ac:spMk id="4" creationId="{D5D6C447-8794-4641-9FE2-D3C05E1CCEF7}"/>
          </ac:spMkLst>
        </pc:spChg>
      </pc:sldChg>
      <pc:sldChg chg="modSp mod modTransition modAnim">
        <pc:chgData name="nitin jain" userId="17a95368212136ca" providerId="LiveId" clId="{830658CD-D37C-40F7-B942-C0BA26122E82}" dt="2020-10-08T16:34:54.650" v="445"/>
        <pc:sldMkLst>
          <pc:docMk/>
          <pc:sldMk cId="2114901272" sldId="268"/>
        </pc:sldMkLst>
        <pc:spChg chg="mod">
          <ac:chgData name="nitin jain" userId="17a95368212136ca" providerId="LiveId" clId="{830658CD-D37C-40F7-B942-C0BA26122E82}" dt="2020-10-08T16:12:33.838" v="275" actId="14100"/>
          <ac:spMkLst>
            <pc:docMk/>
            <pc:sldMk cId="2114901272" sldId="268"/>
            <ac:spMk id="3" creationId="{29C35ACC-B9F9-EB43-B6A6-C199C6D3D627}"/>
          </ac:spMkLst>
        </pc:spChg>
        <pc:spChg chg="mod">
          <ac:chgData name="nitin jain" userId="17a95368212136ca" providerId="LiveId" clId="{830658CD-D37C-40F7-B942-C0BA26122E82}" dt="2020-10-08T16:14:25.858" v="290" actId="1076"/>
          <ac:spMkLst>
            <pc:docMk/>
            <pc:sldMk cId="2114901272" sldId="268"/>
            <ac:spMk id="4" creationId="{C47778C7-1F10-4242-9AC5-00E5E85CFAD8}"/>
          </ac:spMkLst>
        </pc:spChg>
      </pc:sldChg>
      <pc:sldChg chg="modSp mod modTransition modAnim">
        <pc:chgData name="nitin jain" userId="17a95368212136ca" providerId="LiveId" clId="{830658CD-D37C-40F7-B942-C0BA26122E82}" dt="2020-10-08T16:34:54.650" v="445"/>
        <pc:sldMkLst>
          <pc:docMk/>
          <pc:sldMk cId="309293571" sldId="269"/>
        </pc:sldMkLst>
        <pc:spChg chg="mod">
          <ac:chgData name="nitin jain" userId="17a95368212136ca" providerId="LiveId" clId="{830658CD-D37C-40F7-B942-C0BA26122E82}" dt="2020-10-08T16:15:34.523" v="300" actId="255"/>
          <ac:spMkLst>
            <pc:docMk/>
            <pc:sldMk cId="309293571" sldId="269"/>
            <ac:spMk id="2" creationId="{F82B466C-0816-3A4D-A8DE-7C7B08974F6F}"/>
          </ac:spMkLst>
        </pc:spChg>
        <pc:picChg chg="mod">
          <ac:chgData name="nitin jain" userId="17a95368212136ca" providerId="LiveId" clId="{830658CD-D37C-40F7-B942-C0BA26122E82}" dt="2020-10-08T16:14:36.857" v="291" actId="14100"/>
          <ac:picMkLst>
            <pc:docMk/>
            <pc:sldMk cId="309293571" sldId="269"/>
            <ac:picMk id="4" creationId="{634BE7DA-D50F-2848-8697-FC40B69A091D}"/>
          </ac:picMkLst>
        </pc:picChg>
      </pc:sldChg>
      <pc:sldChg chg="modSp mod modTransition modAnim">
        <pc:chgData name="nitin jain" userId="17a95368212136ca" providerId="LiveId" clId="{830658CD-D37C-40F7-B942-C0BA26122E82}" dt="2020-10-08T16:36:54.760" v="453" actId="1076"/>
        <pc:sldMkLst>
          <pc:docMk/>
          <pc:sldMk cId="724126372" sldId="270"/>
        </pc:sldMkLst>
        <pc:spChg chg="mod">
          <ac:chgData name="nitin jain" userId="17a95368212136ca" providerId="LiveId" clId="{830658CD-D37C-40F7-B942-C0BA26122E82}" dt="2020-10-08T16:36:54.760" v="453" actId="1076"/>
          <ac:spMkLst>
            <pc:docMk/>
            <pc:sldMk cId="724126372" sldId="270"/>
            <ac:spMk id="3" creationId="{AD8405BD-2855-3E44-98FB-9736B507959A}"/>
          </ac:spMkLst>
        </pc:spChg>
        <pc:spChg chg="mod">
          <ac:chgData name="nitin jain" userId="17a95368212136ca" providerId="LiveId" clId="{830658CD-D37C-40F7-B942-C0BA26122E82}" dt="2020-10-08T16:18:01.712" v="317" actId="1076"/>
          <ac:spMkLst>
            <pc:docMk/>
            <pc:sldMk cId="724126372" sldId="270"/>
            <ac:spMk id="4" creationId="{465334A9-A1B4-0047-8E43-023B86C27302}"/>
          </ac:spMkLst>
        </pc:spChg>
        <pc:picChg chg="mod">
          <ac:chgData name="nitin jain" userId="17a95368212136ca" providerId="LiveId" clId="{830658CD-D37C-40F7-B942-C0BA26122E82}" dt="2020-10-08T16:36:49.380" v="452" actId="1076"/>
          <ac:picMkLst>
            <pc:docMk/>
            <pc:sldMk cId="724126372" sldId="270"/>
            <ac:picMk id="6" creationId="{F1279C0E-0801-7F4A-B121-FAD7CFE721FC}"/>
          </ac:picMkLst>
        </pc:picChg>
      </pc:sldChg>
      <pc:sldChg chg="addSp delSp modSp mod modTransition modAnim">
        <pc:chgData name="nitin jain" userId="17a95368212136ca" providerId="LiveId" clId="{830658CD-D37C-40F7-B942-C0BA26122E82}" dt="2020-10-08T16:37:07.644" v="454" actId="1076"/>
        <pc:sldMkLst>
          <pc:docMk/>
          <pc:sldMk cId="385326007" sldId="271"/>
        </pc:sldMkLst>
        <pc:spChg chg="mod">
          <ac:chgData name="nitin jain" userId="17a95368212136ca" providerId="LiveId" clId="{830658CD-D37C-40F7-B942-C0BA26122E82}" dt="2020-10-08T16:37:07.644" v="454" actId="1076"/>
          <ac:spMkLst>
            <pc:docMk/>
            <pc:sldMk cId="385326007" sldId="271"/>
            <ac:spMk id="4" creationId="{C5C1DBBB-C2A8-ED4D-A02C-BB9A1D409C7A}"/>
          </ac:spMkLst>
        </pc:spChg>
        <pc:picChg chg="add mod">
          <ac:chgData name="nitin jain" userId="17a95368212136ca" providerId="LiveId" clId="{830658CD-D37C-40F7-B942-C0BA26122E82}" dt="2020-10-08T16:18:26.341" v="321" actId="14100"/>
          <ac:picMkLst>
            <pc:docMk/>
            <pc:sldMk cId="385326007" sldId="271"/>
            <ac:picMk id="3" creationId="{7488CD12-96EC-44CB-9981-0D5E53A6DF8A}"/>
          </ac:picMkLst>
        </pc:picChg>
        <pc:picChg chg="del">
          <ac:chgData name="nitin jain" userId="17a95368212136ca" providerId="LiveId" clId="{830658CD-D37C-40F7-B942-C0BA26122E82}" dt="2020-10-08T15:39:58.450" v="60" actId="478"/>
          <ac:picMkLst>
            <pc:docMk/>
            <pc:sldMk cId="385326007" sldId="271"/>
            <ac:picMk id="6" creationId="{EB53AF29-E8E0-7448-AB5E-3CAABCD3CB74}"/>
          </ac:picMkLst>
        </pc:picChg>
        <pc:picChg chg="add mod">
          <ac:chgData name="nitin jain" userId="17a95368212136ca" providerId="LiveId" clId="{830658CD-D37C-40F7-B942-C0BA26122E82}" dt="2020-10-08T16:18:41.595" v="323" actId="1076"/>
          <ac:picMkLst>
            <pc:docMk/>
            <pc:sldMk cId="385326007" sldId="271"/>
            <ac:picMk id="7" creationId="{E4F5EB31-A10C-4382-AF28-2CA84A199351}"/>
          </ac:picMkLst>
        </pc:picChg>
      </pc:sldChg>
      <pc:sldChg chg="modSp mod modTransition modAnim">
        <pc:chgData name="nitin jain" userId="17a95368212136ca" providerId="LiveId" clId="{830658CD-D37C-40F7-B942-C0BA26122E82}" dt="2020-10-08T16:34:54.650" v="445"/>
        <pc:sldMkLst>
          <pc:docMk/>
          <pc:sldMk cId="3060061081" sldId="272"/>
        </pc:sldMkLst>
        <pc:spChg chg="mod">
          <ac:chgData name="nitin jain" userId="17a95368212136ca" providerId="LiveId" clId="{830658CD-D37C-40F7-B942-C0BA26122E82}" dt="2020-10-08T16:19:50.903" v="335" actId="20577"/>
          <ac:spMkLst>
            <pc:docMk/>
            <pc:sldMk cId="3060061081" sldId="272"/>
            <ac:spMk id="3" creationId="{9514F2A9-C30A-454B-BC59-734AE78A8765}"/>
          </ac:spMkLst>
        </pc:spChg>
        <pc:spChg chg="mod">
          <ac:chgData name="nitin jain" userId="17a95368212136ca" providerId="LiveId" clId="{830658CD-D37C-40F7-B942-C0BA26122E82}" dt="2020-10-08T16:22:18.645" v="363" actId="207"/>
          <ac:spMkLst>
            <pc:docMk/>
            <pc:sldMk cId="3060061081" sldId="272"/>
            <ac:spMk id="4" creationId="{033C60E5-75C3-8142-8843-2AD6BAD72E55}"/>
          </ac:spMkLst>
        </pc:spChg>
      </pc:sldChg>
      <pc:sldChg chg="delSp del mod">
        <pc:chgData name="nitin jain" userId="17a95368212136ca" providerId="LiveId" clId="{830658CD-D37C-40F7-B942-C0BA26122E82}" dt="2020-10-08T15:41:07.636" v="69" actId="2696"/>
        <pc:sldMkLst>
          <pc:docMk/>
          <pc:sldMk cId="2698418055" sldId="273"/>
        </pc:sldMkLst>
        <pc:picChg chg="del">
          <ac:chgData name="nitin jain" userId="17a95368212136ca" providerId="LiveId" clId="{830658CD-D37C-40F7-B942-C0BA26122E82}" dt="2020-10-08T15:41:00.420" v="68" actId="478"/>
          <ac:picMkLst>
            <pc:docMk/>
            <pc:sldMk cId="2698418055" sldId="273"/>
            <ac:picMk id="8" creationId="{80BA2BCB-2D53-3E47-BC23-E5FAF37695AD}"/>
          </ac:picMkLst>
        </pc:picChg>
      </pc:sldChg>
      <pc:sldChg chg="addSp delSp modSp add mod ord modTransition delAnim modAnim">
        <pc:chgData name="nitin jain" userId="17a95368212136ca" providerId="LiveId" clId="{830658CD-D37C-40F7-B942-C0BA26122E82}" dt="2020-10-08T16:34:54.650" v="445"/>
        <pc:sldMkLst>
          <pc:docMk/>
          <pc:sldMk cId="3838443909" sldId="274"/>
        </pc:sldMkLst>
        <pc:spChg chg="del mod">
          <ac:chgData name="nitin jain" userId="17a95368212136ca" providerId="LiveId" clId="{830658CD-D37C-40F7-B942-C0BA26122E82}" dt="2020-10-08T15:38:03.841" v="45" actId="478"/>
          <ac:spMkLst>
            <pc:docMk/>
            <pc:sldMk cId="3838443909" sldId="274"/>
            <ac:spMk id="3" creationId="{9514F2A9-C30A-454B-BC59-734AE78A8765}"/>
          </ac:spMkLst>
        </pc:spChg>
        <pc:spChg chg="del mod">
          <ac:chgData name="nitin jain" userId="17a95368212136ca" providerId="LiveId" clId="{830658CD-D37C-40F7-B942-C0BA26122E82}" dt="2020-10-08T15:38:32.959" v="51" actId="478"/>
          <ac:spMkLst>
            <pc:docMk/>
            <pc:sldMk cId="3838443909" sldId="274"/>
            <ac:spMk id="4" creationId="{033C60E5-75C3-8142-8843-2AD6BAD72E55}"/>
          </ac:spMkLst>
        </pc:spChg>
        <pc:spChg chg="add del mod">
          <ac:chgData name="nitin jain" userId="17a95368212136ca" providerId="LiveId" clId="{830658CD-D37C-40F7-B942-C0BA26122E82}" dt="2020-10-08T15:38:40.345" v="53" actId="478"/>
          <ac:spMkLst>
            <pc:docMk/>
            <pc:sldMk cId="3838443909" sldId="274"/>
            <ac:spMk id="7" creationId="{C4B20C89-5627-4E9F-87CA-BF0D9A90CFF1}"/>
          </ac:spMkLst>
        </pc:spChg>
        <pc:spChg chg="add mod">
          <ac:chgData name="nitin jain" userId="17a95368212136ca" providerId="LiveId" clId="{830658CD-D37C-40F7-B942-C0BA26122E82}" dt="2020-10-08T15:47:09.312" v="88" actId="14100"/>
          <ac:spMkLst>
            <pc:docMk/>
            <pc:sldMk cId="3838443909" sldId="274"/>
            <ac:spMk id="8" creationId="{DA7092FB-185C-4C1F-8A15-C504FFFFBAA2}"/>
          </ac:spMkLst>
        </pc:spChg>
        <pc:spChg chg="add del mod">
          <ac:chgData name="nitin jain" userId="17a95368212136ca" providerId="LiveId" clId="{830658CD-D37C-40F7-B942-C0BA26122E82}" dt="2020-10-08T15:38:37.480" v="52" actId="478"/>
          <ac:spMkLst>
            <pc:docMk/>
            <pc:sldMk cId="3838443909" sldId="274"/>
            <ac:spMk id="10" creationId="{01DC2682-F900-42CB-8904-01023D72FD84}"/>
          </ac:spMkLst>
        </pc:spChg>
        <pc:spChg chg="add mod">
          <ac:chgData name="nitin jain" userId="17a95368212136ca" providerId="LiveId" clId="{830658CD-D37C-40F7-B942-C0BA26122E82}" dt="2020-10-08T15:49:53.911" v="110" actId="14100"/>
          <ac:spMkLst>
            <pc:docMk/>
            <pc:sldMk cId="3838443909" sldId="274"/>
            <ac:spMk id="11" creationId="{157A3DD5-0B66-4C13-A337-D67A3D248AAE}"/>
          </ac:spMkLst>
        </pc:spChg>
        <pc:picChg chg="add mod">
          <ac:chgData name="nitin jain" userId="17a95368212136ca" providerId="LiveId" clId="{830658CD-D37C-40F7-B942-C0BA26122E82}" dt="2020-10-08T15:39:14.024" v="58"/>
          <ac:picMkLst>
            <pc:docMk/>
            <pc:sldMk cId="3838443909" sldId="274"/>
            <ac:picMk id="2" creationId="{EBB47D8F-B281-45E6-8B2F-56CD449DA810}"/>
          </ac:picMkLst>
        </pc:picChg>
        <pc:picChg chg="del">
          <ac:chgData name="nitin jain" userId="17a95368212136ca" providerId="LiveId" clId="{830658CD-D37C-40F7-B942-C0BA26122E82}" dt="2020-10-08T15:37:02.878" v="37" actId="478"/>
          <ac:picMkLst>
            <pc:docMk/>
            <pc:sldMk cId="3838443909" sldId="274"/>
            <ac:picMk id="6" creationId="{EDC4123A-4F69-A54B-BF03-85A036388A30}"/>
          </ac:picMkLst>
        </pc:picChg>
        <pc:picChg chg="add del mod">
          <ac:chgData name="nitin jain" userId="17a95368212136ca" providerId="LiveId" clId="{830658CD-D37C-40F7-B942-C0BA26122E82}" dt="2020-10-08T15:37:53.316" v="41"/>
          <ac:picMkLst>
            <pc:docMk/>
            <pc:sldMk cId="3838443909" sldId="274"/>
            <ac:picMk id="1026" creationId="{FB8BDEA8-3DA0-4419-AC37-A5DE5F8831B6}"/>
          </ac:picMkLst>
        </pc:picChg>
      </pc:sldChg>
      <pc:sldChg chg="addSp modSp new modTransition">
        <pc:chgData name="nitin jain" userId="17a95368212136ca" providerId="LiveId" clId="{830658CD-D37C-40F7-B942-C0BA26122E82}" dt="2020-10-08T16:34:54.650" v="445"/>
        <pc:sldMkLst>
          <pc:docMk/>
          <pc:sldMk cId="526518925" sldId="275"/>
        </pc:sldMkLst>
        <pc:picChg chg="add mod">
          <ac:chgData name="nitin jain" userId="17a95368212136ca" providerId="LiveId" clId="{830658CD-D37C-40F7-B942-C0BA26122E82}" dt="2020-10-08T15:41:51.972" v="79" actId="14100"/>
          <ac:picMkLst>
            <pc:docMk/>
            <pc:sldMk cId="526518925" sldId="275"/>
            <ac:picMk id="2050" creationId="{88B7BD2A-D022-4EF9-A709-FDC9A9A58104}"/>
          </ac:picMkLst>
        </pc:picChg>
      </pc:sldChg>
      <pc:sldMasterChg chg="modTransition modSldLayout">
        <pc:chgData name="nitin jain" userId="17a95368212136ca" providerId="LiveId" clId="{830658CD-D37C-40F7-B942-C0BA26122E82}" dt="2020-10-08T16:34:54.650" v="445"/>
        <pc:sldMasterMkLst>
          <pc:docMk/>
          <pc:sldMasterMk cId="2010184248" sldId="2147483775"/>
        </pc:sldMasterMkLst>
        <pc:sldLayoutChg chg="modTransition">
          <pc:chgData name="nitin jain" userId="17a95368212136ca" providerId="LiveId" clId="{830658CD-D37C-40F7-B942-C0BA26122E82}" dt="2020-10-08T16:34:54.650" v="445"/>
          <pc:sldLayoutMkLst>
            <pc:docMk/>
            <pc:sldMasterMk cId="2010184248" sldId="2147483775"/>
            <pc:sldLayoutMk cId="1223039169" sldId="2147483764"/>
          </pc:sldLayoutMkLst>
        </pc:sldLayoutChg>
        <pc:sldLayoutChg chg="modTransition">
          <pc:chgData name="nitin jain" userId="17a95368212136ca" providerId="LiveId" clId="{830658CD-D37C-40F7-B942-C0BA26122E82}" dt="2020-10-08T16:34:54.650" v="445"/>
          <pc:sldLayoutMkLst>
            <pc:docMk/>
            <pc:sldMasterMk cId="2010184248" sldId="2147483775"/>
            <pc:sldLayoutMk cId="547448342" sldId="2147483765"/>
          </pc:sldLayoutMkLst>
        </pc:sldLayoutChg>
        <pc:sldLayoutChg chg="modTransition">
          <pc:chgData name="nitin jain" userId="17a95368212136ca" providerId="LiveId" clId="{830658CD-D37C-40F7-B942-C0BA26122E82}" dt="2020-10-08T16:34:54.650" v="445"/>
          <pc:sldLayoutMkLst>
            <pc:docMk/>
            <pc:sldMasterMk cId="2010184248" sldId="2147483775"/>
            <pc:sldLayoutMk cId="145738204" sldId="2147483766"/>
          </pc:sldLayoutMkLst>
        </pc:sldLayoutChg>
        <pc:sldLayoutChg chg="modTransition">
          <pc:chgData name="nitin jain" userId="17a95368212136ca" providerId="LiveId" clId="{830658CD-D37C-40F7-B942-C0BA26122E82}" dt="2020-10-08T16:34:54.650" v="445"/>
          <pc:sldLayoutMkLst>
            <pc:docMk/>
            <pc:sldMasterMk cId="2010184248" sldId="2147483775"/>
            <pc:sldLayoutMk cId="3239877017" sldId="2147483767"/>
          </pc:sldLayoutMkLst>
        </pc:sldLayoutChg>
        <pc:sldLayoutChg chg="modTransition">
          <pc:chgData name="nitin jain" userId="17a95368212136ca" providerId="LiveId" clId="{830658CD-D37C-40F7-B942-C0BA26122E82}" dt="2020-10-08T16:34:54.650" v="445"/>
          <pc:sldLayoutMkLst>
            <pc:docMk/>
            <pc:sldMasterMk cId="2010184248" sldId="2147483775"/>
            <pc:sldLayoutMk cId="1171374994" sldId="2147483768"/>
          </pc:sldLayoutMkLst>
        </pc:sldLayoutChg>
        <pc:sldLayoutChg chg="modTransition">
          <pc:chgData name="nitin jain" userId="17a95368212136ca" providerId="LiveId" clId="{830658CD-D37C-40F7-B942-C0BA26122E82}" dt="2020-10-08T16:34:54.650" v="445"/>
          <pc:sldLayoutMkLst>
            <pc:docMk/>
            <pc:sldMasterMk cId="2010184248" sldId="2147483775"/>
            <pc:sldLayoutMk cId="1929495360" sldId="2147483769"/>
          </pc:sldLayoutMkLst>
        </pc:sldLayoutChg>
        <pc:sldLayoutChg chg="modTransition">
          <pc:chgData name="nitin jain" userId="17a95368212136ca" providerId="LiveId" clId="{830658CD-D37C-40F7-B942-C0BA26122E82}" dt="2020-10-08T16:34:54.650" v="445"/>
          <pc:sldLayoutMkLst>
            <pc:docMk/>
            <pc:sldMasterMk cId="2010184248" sldId="2147483775"/>
            <pc:sldLayoutMk cId="2277867207" sldId="2147483770"/>
          </pc:sldLayoutMkLst>
        </pc:sldLayoutChg>
        <pc:sldLayoutChg chg="modTransition">
          <pc:chgData name="nitin jain" userId="17a95368212136ca" providerId="LiveId" clId="{830658CD-D37C-40F7-B942-C0BA26122E82}" dt="2020-10-08T16:34:54.650" v="445"/>
          <pc:sldLayoutMkLst>
            <pc:docMk/>
            <pc:sldMasterMk cId="2010184248" sldId="2147483775"/>
            <pc:sldLayoutMk cId="3133366580" sldId="2147483771"/>
          </pc:sldLayoutMkLst>
        </pc:sldLayoutChg>
        <pc:sldLayoutChg chg="modTransition">
          <pc:chgData name="nitin jain" userId="17a95368212136ca" providerId="LiveId" clId="{830658CD-D37C-40F7-B942-C0BA26122E82}" dt="2020-10-08T16:34:54.650" v="445"/>
          <pc:sldLayoutMkLst>
            <pc:docMk/>
            <pc:sldMasterMk cId="2010184248" sldId="2147483775"/>
            <pc:sldLayoutMk cId="3659544165" sldId="2147483772"/>
          </pc:sldLayoutMkLst>
        </pc:sldLayoutChg>
        <pc:sldLayoutChg chg="modTransition">
          <pc:chgData name="nitin jain" userId="17a95368212136ca" providerId="LiveId" clId="{830658CD-D37C-40F7-B942-C0BA26122E82}" dt="2020-10-08T16:34:54.650" v="445"/>
          <pc:sldLayoutMkLst>
            <pc:docMk/>
            <pc:sldMasterMk cId="2010184248" sldId="2147483775"/>
            <pc:sldLayoutMk cId="1279397360" sldId="2147483773"/>
          </pc:sldLayoutMkLst>
        </pc:sldLayoutChg>
        <pc:sldLayoutChg chg="modTransition">
          <pc:chgData name="nitin jain" userId="17a95368212136ca" providerId="LiveId" clId="{830658CD-D37C-40F7-B942-C0BA26122E82}" dt="2020-10-08T16:34:54.650" v="445"/>
          <pc:sldLayoutMkLst>
            <pc:docMk/>
            <pc:sldMasterMk cId="2010184248" sldId="2147483775"/>
            <pc:sldLayoutMk cId="1812719938" sldId="2147483774"/>
          </pc:sldLayoutMkLst>
        </pc:sldLayoutChg>
      </pc:sldMasterChg>
    </pc:docChg>
  </pc:docChgLst>
</pc:chgInfo>
</file>

<file path=ppt/media/hdphoto1.wdp>
</file>

<file path=ppt/media/image1.jpeg>
</file>

<file path=ppt/media/image10.jpg>
</file>

<file path=ppt/media/image11.jpg>
</file>

<file path=ppt/media/image12.jpeg>
</file>

<file path=ppt/media/image13.jpg!d>
</file>

<file path=ppt/media/image14.jpeg>
</file>

<file path=ppt/media/image15.jpg>
</file>

<file path=ppt/media/image16.jpg>
</file>

<file path=ppt/media/image17.jpeg>
</file>

<file path=ppt/media/image18.jpeg>
</file>

<file path=ppt/media/image2.png>
</file>

<file path=ppt/media/image3.png>
</file>

<file path=ppt/media/image4.png>
</file>

<file path=ppt/media/image5.png>
</file>

<file path=ppt/media/image6.jpe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10/8/2020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23039169"/>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7939736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10/8/2020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59544165"/>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10/8/2020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7448342"/>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10/8/2020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5738204"/>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9877017"/>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1374994"/>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2719938"/>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2949536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10/8/2020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77867207"/>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3336658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10/8/2020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10184248"/>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74" r:id="rId6"/>
    <p:sldLayoutId id="2147483769" r:id="rId7"/>
    <p:sldLayoutId id="2147483770" r:id="rId8"/>
    <p:sldLayoutId id="2147483771" r:id="rId9"/>
    <p:sldLayoutId id="2147483773" r:id="rId10"/>
    <p:sldLayoutId id="2147483772" r:id="rId11"/>
  </p:sldLayoutIdLst>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flickr.com/photos/directrelief/4150177031/"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texashelp.tamu.edu/browse/disaster-preparedness-information/emergency-food-and-water-supplies/" TargetMode="External"/><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commons.wikimedia.org/wiki/File:Aid_airdrop_over_Mirebalais_2010-01-21_3.JPG"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xhere.com/en/photo/1205726" TargetMode="External"/><Relationship Id="rId2" Type="http://schemas.openxmlformats.org/officeDocument/2006/relationships/image" Target="../media/image13.jpg!d"/><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Electric_power_transmission"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Self_care"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Tropical_cyclone_forecasting" TargetMode="External"/><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en.wikipedia.org/wiki/1-2-3_rule"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topkit.org/" TargetMode="External"/><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pxhere.com/en/photo/1447829"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lickr.com/photos/iapb/29704347970" TargetMode="External"/><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www.flickr.com/photos/theju/378177465"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Public_health" TargetMode="External"/><Relationship Id="rId2" Type="http://schemas.openxmlformats.org/officeDocument/2006/relationships/image" Target="../media/image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37" name="Rectangle 136">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AB36840-D144-6446-95B4-C2689D0EAD3D}"/>
              </a:ext>
            </a:extLst>
          </p:cNvPr>
          <p:cNvSpPr>
            <a:spLocks noGrp="1"/>
          </p:cNvSpPr>
          <p:nvPr>
            <p:ph type="ctrTitle"/>
          </p:nvPr>
        </p:nvSpPr>
        <p:spPr>
          <a:xfrm>
            <a:off x="638619" y="1517027"/>
            <a:ext cx="3633344" cy="3833642"/>
          </a:xfrm>
        </p:spPr>
        <p:txBody>
          <a:bodyPr anchor="ctr">
            <a:normAutofit/>
          </a:bodyPr>
          <a:lstStyle/>
          <a:p>
            <a:pPr algn="ctr"/>
            <a:r>
              <a:rPr lang="en-US" sz="4400" b="1" dirty="0">
                <a:solidFill>
                  <a:schemeClr val="tx1"/>
                </a:solidFill>
              </a:rPr>
              <a:t>Cyclones</a:t>
            </a:r>
          </a:p>
        </p:txBody>
      </p:sp>
      <p:sp>
        <p:nvSpPr>
          <p:cNvPr id="139" name="Rectangle 138">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1026" name="Picture 2" descr="Cyclone - Wikipedia">
            <a:extLst>
              <a:ext uri="{FF2B5EF4-FFF2-40B4-BE49-F238E27FC236}">
                <a16:creationId xmlns:a16="http://schemas.microsoft.com/office/drawing/2014/main" id="{B2A2448C-3959-5645-AC87-71D9EF84BD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59" b="3237"/>
          <a:stretch/>
        </p:blipFill>
        <p:spPr bwMode="auto">
          <a:xfrm>
            <a:off x="4654295" y="457200"/>
            <a:ext cx="7086151" cy="589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8587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A group of people in a room&#10;&#10;Description automatically generated">
            <a:extLst>
              <a:ext uri="{FF2B5EF4-FFF2-40B4-BE49-F238E27FC236}">
                <a16:creationId xmlns:a16="http://schemas.microsoft.com/office/drawing/2014/main" id="{6A0B6204-0D23-2C41-A7A4-8E3B2F9B3F9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1840" b="3573"/>
          <a:stretch/>
        </p:blipFill>
        <p:spPr>
          <a:xfrm>
            <a:off x="20" y="-21431"/>
            <a:ext cx="12191980" cy="6879429"/>
          </a:xfrm>
          <a:prstGeom prst="rect">
            <a:avLst/>
          </a:prstGeom>
        </p:spPr>
      </p:pic>
      <p:sp>
        <p:nvSpPr>
          <p:cNvPr id="12" name="Rectangle 11">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05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82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Title 2">
            <a:extLst>
              <a:ext uri="{FF2B5EF4-FFF2-40B4-BE49-F238E27FC236}">
                <a16:creationId xmlns:a16="http://schemas.microsoft.com/office/drawing/2014/main" id="{B19EBE69-05BC-AB41-AAF1-803CDFE843C0}"/>
              </a:ext>
            </a:extLst>
          </p:cNvPr>
          <p:cNvSpPr>
            <a:spLocks noGrp="1"/>
          </p:cNvSpPr>
          <p:nvPr>
            <p:ph type="title"/>
          </p:nvPr>
        </p:nvSpPr>
        <p:spPr>
          <a:xfrm>
            <a:off x="900112" y="714014"/>
            <a:ext cx="4400549" cy="864756"/>
          </a:xfrm>
        </p:spPr>
        <p:txBody>
          <a:bodyPr>
            <a:normAutofit/>
          </a:bodyPr>
          <a:lstStyle/>
          <a:p>
            <a:r>
              <a:rPr lang="en-US" sz="3200" b="1" dirty="0">
                <a:solidFill>
                  <a:srgbClr val="FFC000"/>
                </a:solidFill>
              </a:rPr>
              <a:t>How is it done </a:t>
            </a:r>
            <a:r>
              <a:rPr lang="en-US" sz="3200" dirty="0">
                <a:solidFill>
                  <a:srgbClr val="FFC000"/>
                </a:solidFill>
              </a:rPr>
              <a:t>?</a:t>
            </a:r>
          </a:p>
        </p:txBody>
      </p:sp>
      <p:sp>
        <p:nvSpPr>
          <p:cNvPr id="4" name="Content Placeholder 3">
            <a:extLst>
              <a:ext uri="{FF2B5EF4-FFF2-40B4-BE49-F238E27FC236}">
                <a16:creationId xmlns:a16="http://schemas.microsoft.com/office/drawing/2014/main" id="{3AFA4A9C-17E2-DD47-A018-4E4B6B0B13F4}"/>
              </a:ext>
            </a:extLst>
          </p:cNvPr>
          <p:cNvSpPr>
            <a:spLocks noGrp="1"/>
          </p:cNvSpPr>
          <p:nvPr>
            <p:ph idx="1"/>
          </p:nvPr>
        </p:nvSpPr>
        <p:spPr>
          <a:xfrm>
            <a:off x="742950" y="1701981"/>
            <a:ext cx="4460261" cy="4442005"/>
          </a:xfrm>
        </p:spPr>
        <p:txBody>
          <a:bodyPr>
            <a:noAutofit/>
          </a:bodyPr>
          <a:lstStyle/>
          <a:p>
            <a:pPr algn="just">
              <a:lnSpc>
                <a:spcPct val="100000"/>
              </a:lnSpc>
            </a:pPr>
            <a:r>
              <a:rPr lang="en-IN" sz="1800" dirty="0">
                <a:solidFill>
                  <a:srgbClr val="FFFFFF"/>
                </a:solidFill>
              </a:rPr>
              <a:t>Health care management in disasters is one of the main parts of disaster management. </a:t>
            </a:r>
          </a:p>
          <a:p>
            <a:pPr algn="just">
              <a:lnSpc>
                <a:spcPct val="100000"/>
              </a:lnSpc>
            </a:pPr>
            <a:r>
              <a:rPr lang="en-IN" sz="1800" dirty="0">
                <a:solidFill>
                  <a:srgbClr val="FFFFFF"/>
                </a:solidFill>
              </a:rPr>
              <a:t>In the health system, evaluating programs and making known their challenges is necessary in order to improve and implement the reforms.</a:t>
            </a:r>
          </a:p>
          <a:p>
            <a:pPr algn="just">
              <a:lnSpc>
                <a:spcPct val="100000"/>
              </a:lnSpc>
            </a:pPr>
            <a:r>
              <a:rPr lang="en-IN" sz="1800" dirty="0">
                <a:solidFill>
                  <a:srgbClr val="FFFFFF"/>
                </a:solidFill>
              </a:rPr>
              <a:t>The security of healthcare staff, the necessary facilities, and their required information are provided by different organizations</a:t>
            </a:r>
          </a:p>
          <a:p>
            <a:pPr algn="just">
              <a:lnSpc>
                <a:spcPct val="100000"/>
              </a:lnSpc>
            </a:pPr>
            <a:r>
              <a:rPr lang="en-IN" sz="1800" dirty="0">
                <a:solidFill>
                  <a:srgbClr val="FFFFFF"/>
                </a:solidFill>
              </a:rPr>
              <a:t>Health service organizations coordinate together according to defined organizational communications</a:t>
            </a:r>
            <a:endParaRPr lang="en-US" sz="1800" dirty="0">
              <a:solidFill>
                <a:srgbClr val="FFFFFF"/>
              </a:solidFill>
            </a:endParaRPr>
          </a:p>
        </p:txBody>
      </p:sp>
    </p:spTree>
    <p:extLst>
      <p:ext uri="{BB962C8B-B14F-4D97-AF65-F5344CB8AC3E}">
        <p14:creationId xmlns:p14="http://schemas.microsoft.com/office/powerpoint/2010/main" val="14699103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4" name="Rectangle 23">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D5D6C447-8794-4641-9FE2-D3C05E1CCEF7}"/>
              </a:ext>
            </a:extLst>
          </p:cNvPr>
          <p:cNvSpPr>
            <a:spLocks noGrp="1"/>
          </p:cNvSpPr>
          <p:nvPr>
            <p:ph type="title"/>
          </p:nvPr>
        </p:nvSpPr>
        <p:spPr>
          <a:xfrm>
            <a:off x="638620" y="1405051"/>
            <a:ext cx="3511233" cy="3779995"/>
          </a:xfrm>
        </p:spPr>
        <p:txBody>
          <a:bodyPr vert="horz" lIns="91440" tIns="45720" rIns="91440" bIns="45720" rtlCol="0" anchor="ctr">
            <a:noAutofit/>
          </a:bodyPr>
          <a:lstStyle/>
          <a:p>
            <a:pPr algn="ctr">
              <a:lnSpc>
                <a:spcPct val="150000"/>
              </a:lnSpc>
            </a:pPr>
            <a:r>
              <a:rPr lang="en-US" sz="3600" b="1" dirty="0">
                <a:solidFill>
                  <a:srgbClr val="FFFFFF"/>
                </a:solidFill>
              </a:rPr>
              <a:t>Food and water supply in cyclones</a:t>
            </a:r>
          </a:p>
        </p:txBody>
      </p:sp>
      <p:sp>
        <p:nvSpPr>
          <p:cNvPr id="26" name="Rectangle 25">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A picture containing indoor, food, bottle, refrigerator&#10;&#10;Description automatically generated">
            <a:extLst>
              <a:ext uri="{FF2B5EF4-FFF2-40B4-BE49-F238E27FC236}">
                <a16:creationId xmlns:a16="http://schemas.microsoft.com/office/drawing/2014/main" id="{824C5534-071A-024A-89C5-2823776B677B}"/>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4569" r="15857" b="1"/>
          <a:stretch/>
        </p:blipFill>
        <p:spPr>
          <a:xfrm>
            <a:off x="4654295" y="457200"/>
            <a:ext cx="7086151" cy="5899650"/>
          </a:xfrm>
          <a:prstGeom prst="rect">
            <a:avLst/>
          </a:prstGeom>
        </p:spPr>
      </p:pic>
    </p:spTree>
    <p:extLst>
      <p:ext uri="{BB962C8B-B14F-4D97-AF65-F5344CB8AC3E}">
        <p14:creationId xmlns:p14="http://schemas.microsoft.com/office/powerpoint/2010/main" val="17328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people in a field&#10;&#10;Description automatically generated">
            <a:extLst>
              <a:ext uri="{FF2B5EF4-FFF2-40B4-BE49-F238E27FC236}">
                <a16:creationId xmlns:a16="http://schemas.microsoft.com/office/drawing/2014/main" id="{19AA1252-73D0-FE43-98CA-3D174CE4D9FD}"/>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15730"/>
          <a:stretch/>
        </p:blipFill>
        <p:spPr>
          <a:xfrm>
            <a:off x="20" y="10"/>
            <a:ext cx="12191980" cy="6857990"/>
          </a:xfrm>
          <a:prstGeom prst="rect">
            <a:avLst/>
          </a:prstGeom>
        </p:spPr>
      </p:pic>
      <p:sp>
        <p:nvSpPr>
          <p:cNvPr id="3" name="Title 2">
            <a:extLst>
              <a:ext uri="{FF2B5EF4-FFF2-40B4-BE49-F238E27FC236}">
                <a16:creationId xmlns:a16="http://schemas.microsoft.com/office/drawing/2014/main" id="{29C35ACC-B9F9-EB43-B6A6-C199C6D3D627}"/>
              </a:ext>
            </a:extLst>
          </p:cNvPr>
          <p:cNvSpPr>
            <a:spLocks noGrp="1"/>
          </p:cNvSpPr>
          <p:nvPr>
            <p:ph type="title"/>
          </p:nvPr>
        </p:nvSpPr>
        <p:spPr>
          <a:xfrm>
            <a:off x="723831" y="316394"/>
            <a:ext cx="10977631" cy="1105212"/>
          </a:xfrm>
        </p:spPr>
        <p:txBody>
          <a:bodyPr>
            <a:normAutofit/>
          </a:bodyPr>
          <a:lstStyle/>
          <a:p>
            <a:r>
              <a:rPr lang="en-US" sz="3600" b="1" dirty="0">
                <a:solidFill>
                  <a:srgbClr val="FFC000"/>
                </a:solidFill>
              </a:rPr>
              <a:t>How is it given ?</a:t>
            </a:r>
          </a:p>
        </p:txBody>
      </p:sp>
      <p:sp>
        <p:nvSpPr>
          <p:cNvPr id="4" name="Content Placeholder 3">
            <a:extLst>
              <a:ext uri="{FF2B5EF4-FFF2-40B4-BE49-F238E27FC236}">
                <a16:creationId xmlns:a16="http://schemas.microsoft.com/office/drawing/2014/main" id="{C47778C7-1F10-4242-9AC5-00E5E85CFAD8}"/>
              </a:ext>
            </a:extLst>
          </p:cNvPr>
          <p:cNvSpPr>
            <a:spLocks noGrp="1"/>
          </p:cNvSpPr>
          <p:nvPr>
            <p:ph idx="1"/>
          </p:nvPr>
        </p:nvSpPr>
        <p:spPr>
          <a:xfrm>
            <a:off x="652395" y="1685926"/>
            <a:ext cx="10977630" cy="5034274"/>
          </a:xfrm>
        </p:spPr>
        <p:txBody>
          <a:bodyPr>
            <a:normAutofit fontScale="55000" lnSpcReduction="20000"/>
          </a:bodyPr>
          <a:lstStyle/>
          <a:p>
            <a:pPr algn="just">
              <a:lnSpc>
                <a:spcPct val="170000"/>
              </a:lnSpc>
            </a:pPr>
            <a:r>
              <a:rPr lang="en-IN" sz="3600" dirty="0">
                <a:solidFill>
                  <a:srgbClr val="FFFF00"/>
                </a:solidFill>
              </a:rPr>
              <a:t>Safe food and water supplies are a major concern following a cyclone. Knowing how to safely handle food and water in the immediate few days after the disaster can reduce stress, worry and inconvenience.</a:t>
            </a:r>
          </a:p>
          <a:p>
            <a:pPr algn="just">
              <a:lnSpc>
                <a:spcPct val="170000"/>
              </a:lnSpc>
            </a:pPr>
            <a:r>
              <a:rPr lang="en-IN" sz="3600" dirty="0">
                <a:solidFill>
                  <a:srgbClr val="FFFF00"/>
                </a:solidFill>
              </a:rPr>
              <a:t>Government provides public health and other authorities with guidance on key food safety issues to be considered in such disaster situations</a:t>
            </a:r>
          </a:p>
          <a:p>
            <a:pPr algn="just">
              <a:lnSpc>
                <a:spcPct val="170000"/>
              </a:lnSpc>
            </a:pPr>
            <a:r>
              <a:rPr lang="en-IN" sz="3600" dirty="0">
                <a:solidFill>
                  <a:srgbClr val="FFFF00"/>
                </a:solidFill>
              </a:rPr>
              <a:t>Government also provide guidance for the development of simple food safety messages to those involved in food handling and preparation in disaster areas, including ordinary consumers. </a:t>
            </a:r>
          </a:p>
          <a:p>
            <a:pPr algn="just">
              <a:lnSpc>
                <a:spcPct val="170000"/>
              </a:lnSpc>
            </a:pPr>
            <a:r>
              <a:rPr lang="en-IN" sz="3600" dirty="0">
                <a:solidFill>
                  <a:srgbClr val="FFFF00"/>
                </a:solidFill>
              </a:rPr>
              <a:t> Water for drinking and food preparation should be treated as contaminated unless specifically confirmed as safe. </a:t>
            </a:r>
          </a:p>
          <a:p>
            <a:pPr marL="0" indent="0">
              <a:buNone/>
            </a:pPr>
            <a:endParaRPr lang="en-IN" dirty="0"/>
          </a:p>
          <a:p>
            <a:endParaRPr lang="en-US" dirty="0"/>
          </a:p>
        </p:txBody>
      </p:sp>
    </p:spTree>
    <p:extLst>
      <p:ext uri="{BB962C8B-B14F-4D97-AF65-F5344CB8AC3E}">
        <p14:creationId xmlns:p14="http://schemas.microsoft.com/office/powerpoint/2010/main" val="21149012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9" name="Rectangle 18">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82B466C-0816-3A4D-A8DE-7C7B08974F6F}"/>
              </a:ext>
            </a:extLst>
          </p:cNvPr>
          <p:cNvSpPr>
            <a:spLocks noGrp="1"/>
          </p:cNvSpPr>
          <p:nvPr>
            <p:ph type="title"/>
          </p:nvPr>
        </p:nvSpPr>
        <p:spPr>
          <a:xfrm>
            <a:off x="78581" y="1457198"/>
            <a:ext cx="4575714" cy="3943603"/>
          </a:xfrm>
        </p:spPr>
        <p:txBody>
          <a:bodyPr vert="horz" lIns="91440" tIns="45720" rIns="91440" bIns="45720" rtlCol="0" anchor="ctr">
            <a:normAutofit/>
          </a:bodyPr>
          <a:lstStyle/>
          <a:p>
            <a:pPr algn="ctr">
              <a:lnSpc>
                <a:spcPct val="150000"/>
              </a:lnSpc>
            </a:pPr>
            <a:r>
              <a:rPr lang="en-US" sz="3200" b="1" dirty="0">
                <a:solidFill>
                  <a:srgbClr val="FFFFFF"/>
                </a:solidFill>
              </a:rPr>
              <a:t>Communication and electricity in cyclones</a:t>
            </a:r>
          </a:p>
        </p:txBody>
      </p:sp>
      <p:sp>
        <p:nvSpPr>
          <p:cNvPr id="21" name="Rectangle 20">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descr="A close up of a tower&#10;&#10;Description automatically generated">
            <a:extLst>
              <a:ext uri="{FF2B5EF4-FFF2-40B4-BE49-F238E27FC236}">
                <a16:creationId xmlns:a16="http://schemas.microsoft.com/office/drawing/2014/main" id="{634BE7DA-D50F-2848-8697-FC40B69A091D}"/>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6915" r="2" b="20644"/>
          <a:stretch/>
        </p:blipFill>
        <p:spPr>
          <a:xfrm>
            <a:off x="4654295" y="457199"/>
            <a:ext cx="7233325" cy="6022181"/>
          </a:xfrm>
          <a:prstGeom prst="rect">
            <a:avLst/>
          </a:prstGeom>
        </p:spPr>
      </p:pic>
    </p:spTree>
    <p:extLst>
      <p:ext uri="{BB962C8B-B14F-4D97-AF65-F5344CB8AC3E}">
        <p14:creationId xmlns:p14="http://schemas.microsoft.com/office/powerpoint/2010/main" val="309293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outdoor, pylon, object, snow&#10;&#10;Description automatically generated">
            <a:extLst>
              <a:ext uri="{FF2B5EF4-FFF2-40B4-BE49-F238E27FC236}">
                <a16:creationId xmlns:a16="http://schemas.microsoft.com/office/drawing/2014/main" id="{F1279C0E-0801-7F4A-B121-FAD7CFE721FC}"/>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16357"/>
          <a:stretch/>
        </p:blipFill>
        <p:spPr>
          <a:xfrm>
            <a:off x="20" y="10"/>
            <a:ext cx="12191980" cy="6857990"/>
          </a:xfrm>
          <a:prstGeom prst="rect">
            <a:avLst/>
          </a:prstGeom>
        </p:spPr>
      </p:pic>
      <p:sp>
        <p:nvSpPr>
          <p:cNvPr id="3" name="Title 2">
            <a:extLst>
              <a:ext uri="{FF2B5EF4-FFF2-40B4-BE49-F238E27FC236}">
                <a16:creationId xmlns:a16="http://schemas.microsoft.com/office/drawing/2014/main" id="{AD8405BD-2855-3E44-98FB-9736B507959A}"/>
              </a:ext>
            </a:extLst>
          </p:cNvPr>
          <p:cNvSpPr>
            <a:spLocks noGrp="1"/>
          </p:cNvSpPr>
          <p:nvPr>
            <p:ph type="title"/>
          </p:nvPr>
        </p:nvSpPr>
        <p:spPr>
          <a:xfrm>
            <a:off x="927497" y="273531"/>
            <a:ext cx="10144260" cy="1013800"/>
          </a:xfrm>
        </p:spPr>
        <p:txBody>
          <a:bodyPr>
            <a:normAutofit/>
          </a:bodyPr>
          <a:lstStyle/>
          <a:p>
            <a:r>
              <a:rPr lang="en-US" sz="3600" b="1" dirty="0">
                <a:solidFill>
                  <a:srgbClr val="FFC000"/>
                </a:solidFill>
              </a:rPr>
              <a:t>How is it done ?</a:t>
            </a:r>
          </a:p>
        </p:txBody>
      </p:sp>
      <p:sp>
        <p:nvSpPr>
          <p:cNvPr id="4" name="Content Placeholder 3">
            <a:extLst>
              <a:ext uri="{FF2B5EF4-FFF2-40B4-BE49-F238E27FC236}">
                <a16:creationId xmlns:a16="http://schemas.microsoft.com/office/drawing/2014/main" id="{465334A9-A1B4-0047-8E43-023B86C27302}"/>
              </a:ext>
            </a:extLst>
          </p:cNvPr>
          <p:cNvSpPr>
            <a:spLocks noGrp="1"/>
          </p:cNvSpPr>
          <p:nvPr>
            <p:ph idx="1"/>
          </p:nvPr>
        </p:nvSpPr>
        <p:spPr>
          <a:xfrm>
            <a:off x="684609" y="1465924"/>
            <a:ext cx="10822781" cy="5184907"/>
          </a:xfrm>
        </p:spPr>
        <p:txBody>
          <a:bodyPr>
            <a:normAutofit/>
          </a:bodyPr>
          <a:lstStyle/>
          <a:p>
            <a:pPr algn="just">
              <a:lnSpc>
                <a:spcPct val="150000"/>
              </a:lnSpc>
            </a:pPr>
            <a:r>
              <a:rPr lang="en-IN" sz="2200" dirty="0">
                <a:solidFill>
                  <a:srgbClr val="FFFF00"/>
                </a:solidFill>
              </a:rPr>
              <a:t>Communications are the pillar of any emergency response and recovery effort. They allow crews to coordinate tasks, keep one another informed of developing information, and maintain safety within their own organizations.</a:t>
            </a:r>
          </a:p>
          <a:p>
            <a:pPr algn="just">
              <a:lnSpc>
                <a:spcPct val="150000"/>
              </a:lnSpc>
            </a:pPr>
            <a:r>
              <a:rPr lang="en-IN" sz="2200" dirty="0">
                <a:solidFill>
                  <a:srgbClr val="FFFF00"/>
                </a:solidFill>
              </a:rPr>
              <a:t>It’s vital that emergency crews are confident that they have a reliable, resilient communications system to allow them to safely and effectively continue their efforts.</a:t>
            </a:r>
          </a:p>
          <a:p>
            <a:pPr algn="just">
              <a:lnSpc>
                <a:spcPct val="150000"/>
              </a:lnSpc>
            </a:pPr>
            <a:r>
              <a:rPr lang="en-IN" sz="2200" dirty="0">
                <a:solidFill>
                  <a:srgbClr val="FFFF00"/>
                </a:solidFill>
              </a:rPr>
              <a:t>There have been many innovations in the world of mission critical communications, but land mobile radio (LMR) continues to hold its own as the reliable backbone for critical communications, thanks to several key features.</a:t>
            </a:r>
          </a:p>
          <a:p>
            <a:endParaRPr lang="en-US" dirty="0"/>
          </a:p>
        </p:txBody>
      </p:sp>
    </p:spTree>
    <p:extLst>
      <p:ext uri="{BB962C8B-B14F-4D97-AF65-F5344CB8AC3E}">
        <p14:creationId xmlns:p14="http://schemas.microsoft.com/office/powerpoint/2010/main" val="7241263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1">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13">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15">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17">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19">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31" name="Rectangle 21">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C5C1DBBB-C2A8-ED4D-A02C-BB9A1D409C7A}"/>
              </a:ext>
            </a:extLst>
          </p:cNvPr>
          <p:cNvSpPr>
            <a:spLocks noGrp="1"/>
          </p:cNvSpPr>
          <p:nvPr>
            <p:ph type="title"/>
          </p:nvPr>
        </p:nvSpPr>
        <p:spPr>
          <a:xfrm>
            <a:off x="638621" y="1539002"/>
            <a:ext cx="3511233" cy="3779995"/>
          </a:xfrm>
        </p:spPr>
        <p:txBody>
          <a:bodyPr vert="horz" lIns="91440" tIns="45720" rIns="91440" bIns="45720" rtlCol="0" anchor="ctr">
            <a:normAutofit/>
          </a:bodyPr>
          <a:lstStyle/>
          <a:p>
            <a:pPr algn="ctr">
              <a:lnSpc>
                <a:spcPct val="150000"/>
              </a:lnSpc>
            </a:pPr>
            <a:r>
              <a:rPr lang="en-US" sz="3600" b="1" dirty="0">
                <a:solidFill>
                  <a:srgbClr val="FFFFFF"/>
                </a:solidFill>
              </a:rPr>
              <a:t>Safety of people in cyclones</a:t>
            </a:r>
          </a:p>
        </p:txBody>
      </p:sp>
      <p:sp>
        <p:nvSpPr>
          <p:cNvPr id="32" name="Rectangle 23">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3" name="Picture 2">
            <a:extLst>
              <a:ext uri="{FF2B5EF4-FFF2-40B4-BE49-F238E27FC236}">
                <a16:creationId xmlns:a16="http://schemas.microsoft.com/office/drawing/2014/main" id="{7488CD12-96EC-44CB-9981-0D5E53A6DF8A}"/>
              </a:ext>
            </a:extLst>
          </p:cNvPr>
          <p:cNvPicPr>
            <a:picLocks noChangeAspect="1"/>
          </p:cNvPicPr>
          <p:nvPr/>
        </p:nvPicPr>
        <p:blipFill>
          <a:blip r:embed="rId2"/>
          <a:stretch>
            <a:fillRect/>
          </a:stretch>
        </p:blipFill>
        <p:spPr>
          <a:xfrm>
            <a:off x="6578601" y="3700463"/>
            <a:ext cx="5613399" cy="3157537"/>
          </a:xfrm>
          <a:prstGeom prst="rect">
            <a:avLst/>
          </a:prstGeom>
        </p:spPr>
      </p:pic>
      <p:pic>
        <p:nvPicPr>
          <p:cNvPr id="7" name="Picture 6">
            <a:extLst>
              <a:ext uri="{FF2B5EF4-FFF2-40B4-BE49-F238E27FC236}">
                <a16:creationId xmlns:a16="http://schemas.microsoft.com/office/drawing/2014/main" id="{E4F5EB31-A10C-4382-AF28-2CA84A199351}"/>
              </a:ext>
            </a:extLst>
          </p:cNvPr>
          <p:cNvPicPr>
            <a:picLocks noChangeAspect="1"/>
          </p:cNvPicPr>
          <p:nvPr/>
        </p:nvPicPr>
        <p:blipFill>
          <a:blip r:embed="rId3"/>
          <a:stretch>
            <a:fillRect/>
          </a:stretch>
        </p:blipFill>
        <p:spPr>
          <a:xfrm>
            <a:off x="4533988" y="552198"/>
            <a:ext cx="5914924" cy="3148266"/>
          </a:xfrm>
          <a:prstGeom prst="rect">
            <a:avLst/>
          </a:prstGeom>
        </p:spPr>
      </p:pic>
    </p:spTree>
    <p:extLst>
      <p:ext uri="{BB962C8B-B14F-4D97-AF65-F5344CB8AC3E}">
        <p14:creationId xmlns:p14="http://schemas.microsoft.com/office/powerpoint/2010/main" val="3853260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people standing next to a tree&#10;&#10;Description automatically generated">
            <a:extLst>
              <a:ext uri="{FF2B5EF4-FFF2-40B4-BE49-F238E27FC236}">
                <a16:creationId xmlns:a16="http://schemas.microsoft.com/office/drawing/2014/main" id="{EDC4123A-4F69-A54B-BF03-85A036388A30}"/>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4147" b="11267"/>
          <a:stretch/>
        </p:blipFill>
        <p:spPr>
          <a:xfrm>
            <a:off x="20" y="10"/>
            <a:ext cx="12191980" cy="6857990"/>
          </a:xfrm>
          <a:prstGeom prst="rect">
            <a:avLst/>
          </a:prstGeom>
        </p:spPr>
      </p:pic>
      <p:sp>
        <p:nvSpPr>
          <p:cNvPr id="3" name="Title 2">
            <a:extLst>
              <a:ext uri="{FF2B5EF4-FFF2-40B4-BE49-F238E27FC236}">
                <a16:creationId xmlns:a16="http://schemas.microsoft.com/office/drawing/2014/main" id="{9514F2A9-C30A-454B-BC59-734AE78A8765}"/>
              </a:ext>
            </a:extLst>
          </p:cNvPr>
          <p:cNvSpPr>
            <a:spLocks noGrp="1"/>
          </p:cNvSpPr>
          <p:nvPr>
            <p:ph type="title"/>
          </p:nvPr>
        </p:nvSpPr>
        <p:spPr>
          <a:xfrm>
            <a:off x="464344" y="316393"/>
            <a:ext cx="11301412" cy="948051"/>
          </a:xfrm>
        </p:spPr>
        <p:txBody>
          <a:bodyPr>
            <a:noAutofit/>
          </a:bodyPr>
          <a:lstStyle/>
          <a:p>
            <a:r>
              <a:rPr lang="en-US" sz="3600" b="1" dirty="0">
                <a:solidFill>
                  <a:srgbClr val="FFC000"/>
                </a:solidFill>
              </a:rPr>
              <a:t>How can we take care of ourselves ?</a:t>
            </a:r>
          </a:p>
        </p:txBody>
      </p:sp>
      <p:sp>
        <p:nvSpPr>
          <p:cNvPr id="4" name="Content Placeholder 3">
            <a:extLst>
              <a:ext uri="{FF2B5EF4-FFF2-40B4-BE49-F238E27FC236}">
                <a16:creationId xmlns:a16="http://schemas.microsoft.com/office/drawing/2014/main" id="{033C60E5-75C3-8142-8843-2AD6BAD72E55}"/>
              </a:ext>
            </a:extLst>
          </p:cNvPr>
          <p:cNvSpPr>
            <a:spLocks noGrp="1"/>
          </p:cNvSpPr>
          <p:nvPr>
            <p:ph idx="1"/>
          </p:nvPr>
        </p:nvSpPr>
        <p:spPr>
          <a:xfrm>
            <a:off x="464344" y="1507322"/>
            <a:ext cx="11087100" cy="5093503"/>
          </a:xfrm>
        </p:spPr>
        <p:txBody>
          <a:bodyPr>
            <a:normAutofit fontScale="25000" lnSpcReduction="20000"/>
          </a:bodyPr>
          <a:lstStyle/>
          <a:p>
            <a:pPr algn="just">
              <a:lnSpc>
                <a:spcPct val="170000"/>
              </a:lnSpc>
            </a:pPr>
            <a:r>
              <a:rPr lang="en-IN" sz="7200" dirty="0">
                <a:solidFill>
                  <a:srgbClr val="FFFF00"/>
                </a:solidFill>
              </a:rPr>
              <a:t>If you have not been ordered to evacuate, stay in a safe area or shelter during a cyclone. In your home, a safe area may be a ground floor interior room, closet or bathroom. Be sure you have access to your survival kit in case you are in an emergency event that lasts several days.</a:t>
            </a:r>
          </a:p>
          <a:p>
            <a:pPr algn="just">
              <a:lnSpc>
                <a:spcPct val="170000"/>
              </a:lnSpc>
            </a:pPr>
            <a:r>
              <a:rPr lang="en-IN" sz="7200" dirty="0">
                <a:solidFill>
                  <a:srgbClr val="FFFF00"/>
                </a:solidFill>
              </a:rPr>
              <a:t>Listen to your portable radio for important updates and instructions from local authorities. Remember to have a battery-powered radio in your survival kit. Some radios are now equipped with multiple power sources, such as batteries, solar panels and a hand crank.</a:t>
            </a:r>
          </a:p>
          <a:p>
            <a:pPr algn="just">
              <a:lnSpc>
                <a:spcPct val="170000"/>
              </a:lnSpc>
            </a:pPr>
            <a:r>
              <a:rPr lang="en-IN" sz="7200" dirty="0">
                <a:solidFill>
                  <a:srgbClr val="FFFF00"/>
                </a:solidFill>
              </a:rPr>
              <a:t>If power is lost, use a generator with caution. Make sure conditions are safe before operating a portable generator. Only operate it outside — away from windows, doors or vents. Follow all manufacturer’s instructions.</a:t>
            </a:r>
          </a:p>
          <a:p>
            <a:pPr algn="just">
              <a:lnSpc>
                <a:spcPct val="170000"/>
              </a:lnSpc>
            </a:pPr>
            <a:r>
              <a:rPr lang="en-IN" sz="7200" dirty="0">
                <a:solidFill>
                  <a:srgbClr val="FFFF00"/>
                </a:solidFill>
              </a:rPr>
              <a:t>Stay in your safe area and do not drive until the danger has passed. </a:t>
            </a:r>
          </a:p>
          <a:p>
            <a:pPr algn="just">
              <a:lnSpc>
                <a:spcPct val="170000"/>
              </a:lnSpc>
            </a:pPr>
            <a:r>
              <a:rPr lang="en-IN" sz="7200" dirty="0">
                <a:solidFill>
                  <a:srgbClr val="FFFF00"/>
                </a:solidFill>
              </a:rPr>
              <a:t>Resist the temptation to check on your property until you are sure it is safe to do so.</a:t>
            </a:r>
          </a:p>
          <a:p>
            <a:pPr>
              <a:lnSpc>
                <a:spcPct val="170000"/>
              </a:lnSpc>
            </a:pPr>
            <a:endParaRPr lang="en-IN" sz="5500" dirty="0"/>
          </a:p>
          <a:p>
            <a:pPr>
              <a:lnSpc>
                <a:spcPct val="100000"/>
              </a:lnSpc>
            </a:pPr>
            <a:endParaRPr lang="en-US" dirty="0"/>
          </a:p>
        </p:txBody>
      </p:sp>
    </p:spTree>
    <p:extLst>
      <p:ext uri="{BB962C8B-B14F-4D97-AF65-F5344CB8AC3E}">
        <p14:creationId xmlns:p14="http://schemas.microsoft.com/office/powerpoint/2010/main" val="30600610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8B7BD2A-D022-4EF9-A709-FDC9A9A581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518925"/>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BB47D8F-B281-45E6-8B2F-56CD449DA81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23142"/>
            <a:ext cx="12192000" cy="6858000"/>
          </a:xfrm>
          <a:prstGeom prst="rect">
            <a:avLst/>
          </a:prstGeom>
        </p:spPr>
      </p:pic>
      <p:sp>
        <p:nvSpPr>
          <p:cNvPr id="8" name="Title 2">
            <a:extLst>
              <a:ext uri="{FF2B5EF4-FFF2-40B4-BE49-F238E27FC236}">
                <a16:creationId xmlns:a16="http://schemas.microsoft.com/office/drawing/2014/main" id="{DA7092FB-185C-4C1F-8A15-C504FFFFBAA2}"/>
              </a:ext>
            </a:extLst>
          </p:cNvPr>
          <p:cNvSpPr txBox="1">
            <a:spLocks/>
          </p:cNvSpPr>
          <p:nvPr/>
        </p:nvSpPr>
        <p:spPr>
          <a:xfrm>
            <a:off x="550068" y="235744"/>
            <a:ext cx="9917907" cy="869214"/>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rgbClr val="FFC000"/>
                </a:solidFill>
              </a:rPr>
              <a:t>What is a Cyclone ?</a:t>
            </a:r>
          </a:p>
        </p:txBody>
      </p:sp>
      <p:sp>
        <p:nvSpPr>
          <p:cNvPr id="11" name="Content Placeholder 3">
            <a:extLst>
              <a:ext uri="{FF2B5EF4-FFF2-40B4-BE49-F238E27FC236}">
                <a16:creationId xmlns:a16="http://schemas.microsoft.com/office/drawing/2014/main" id="{157A3DD5-0B66-4C13-A337-D67A3D248AAE}"/>
              </a:ext>
            </a:extLst>
          </p:cNvPr>
          <p:cNvSpPr txBox="1">
            <a:spLocks/>
          </p:cNvSpPr>
          <p:nvPr/>
        </p:nvSpPr>
        <p:spPr>
          <a:xfrm>
            <a:off x="464344" y="1025764"/>
            <a:ext cx="10987087" cy="5594169"/>
          </a:xfrm>
          <a:prstGeom prst="rect">
            <a:avLst/>
          </a:prstGeom>
        </p:spPr>
        <p:txBody>
          <a:bodyPr vert="horz" lIns="91440" tIns="45720" rIns="91440" bIns="45720" rtlCol="0" anchor="ctr">
            <a:normAutofit fontScale="550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nSpc>
                <a:spcPct val="100000"/>
              </a:lnSpc>
            </a:pPr>
            <a:endParaRPr lang="en-IN" dirty="0"/>
          </a:p>
          <a:p>
            <a:pPr algn="just">
              <a:lnSpc>
                <a:spcPct val="170000"/>
              </a:lnSpc>
            </a:pPr>
            <a:r>
              <a:rPr lang="en-US" sz="5100" dirty="0">
                <a:solidFill>
                  <a:srgbClr val="FFFF00"/>
                </a:solidFill>
              </a:rPr>
              <a:t>A cyclone is a violent storm, usually accompanied by strong spiraling winds, heavy rains and tidal waves.</a:t>
            </a:r>
          </a:p>
          <a:p>
            <a:pPr algn="just">
              <a:lnSpc>
                <a:spcPct val="170000"/>
              </a:lnSpc>
            </a:pPr>
            <a:r>
              <a:rPr lang="en-US" sz="5100" dirty="0">
                <a:solidFill>
                  <a:srgbClr val="FFFF00"/>
                </a:solidFill>
              </a:rPr>
              <a:t>It develops over the sea and then may move over land, causing great damage. </a:t>
            </a:r>
          </a:p>
          <a:p>
            <a:pPr algn="just">
              <a:lnSpc>
                <a:spcPct val="170000"/>
              </a:lnSpc>
            </a:pPr>
            <a:r>
              <a:rPr lang="en-US" sz="5100" dirty="0">
                <a:solidFill>
                  <a:srgbClr val="FFFF00"/>
                </a:solidFill>
              </a:rPr>
              <a:t>A cyclone may be hundreds of kilometers wide with winds blowing at 120 km/ h or more. </a:t>
            </a:r>
          </a:p>
          <a:p>
            <a:pPr algn="just">
              <a:lnSpc>
                <a:spcPct val="170000"/>
              </a:lnSpc>
            </a:pPr>
            <a:r>
              <a:rPr lang="en-US" sz="5100" dirty="0">
                <a:solidFill>
                  <a:srgbClr val="FFFF00"/>
                </a:solidFill>
              </a:rPr>
              <a:t>Cyclones are generally restricted to tropical latitudes. </a:t>
            </a:r>
          </a:p>
          <a:p>
            <a:pPr>
              <a:lnSpc>
                <a:spcPct val="100000"/>
              </a:lnSpc>
            </a:pPr>
            <a:endParaRPr lang="en-US" dirty="0"/>
          </a:p>
        </p:txBody>
      </p:sp>
    </p:spTree>
    <p:extLst>
      <p:ext uri="{BB962C8B-B14F-4D97-AF65-F5344CB8AC3E}">
        <p14:creationId xmlns:p14="http://schemas.microsoft.com/office/powerpoint/2010/main" val="38384439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5" name="Rectangle 24">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Title 4">
            <a:extLst>
              <a:ext uri="{FF2B5EF4-FFF2-40B4-BE49-F238E27FC236}">
                <a16:creationId xmlns:a16="http://schemas.microsoft.com/office/drawing/2014/main" id="{E628E9EA-49EC-A34E-96ED-E2F09F526402}"/>
              </a:ext>
            </a:extLst>
          </p:cNvPr>
          <p:cNvSpPr>
            <a:spLocks noGrp="1"/>
          </p:cNvSpPr>
          <p:nvPr>
            <p:ph type="title"/>
          </p:nvPr>
        </p:nvSpPr>
        <p:spPr>
          <a:xfrm>
            <a:off x="638621" y="1517027"/>
            <a:ext cx="3603209" cy="3779995"/>
          </a:xfrm>
        </p:spPr>
        <p:txBody>
          <a:bodyPr vert="horz" lIns="91440" tIns="45720" rIns="91440" bIns="45720" rtlCol="0" anchor="ctr">
            <a:normAutofit/>
          </a:bodyPr>
          <a:lstStyle/>
          <a:p>
            <a:pPr algn="ctr">
              <a:lnSpc>
                <a:spcPct val="150000"/>
              </a:lnSpc>
            </a:pPr>
            <a:r>
              <a:rPr lang="en-US" sz="4400" b="1" dirty="0">
                <a:solidFill>
                  <a:srgbClr val="FFFFFF"/>
                </a:solidFill>
              </a:rPr>
              <a:t>forecast OF CYCONEs</a:t>
            </a:r>
          </a:p>
        </p:txBody>
      </p:sp>
      <p:sp>
        <p:nvSpPr>
          <p:cNvPr id="27" name="Rectangle 26">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10" name="Picture 9" descr="A close up of a map&#10;&#10;Description automatically generated">
            <a:extLst>
              <a:ext uri="{FF2B5EF4-FFF2-40B4-BE49-F238E27FC236}">
                <a16:creationId xmlns:a16="http://schemas.microsoft.com/office/drawing/2014/main" id="{79610CE4-F750-3D46-87A0-778C4631F744}"/>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8111" r="1808" b="3"/>
          <a:stretch/>
        </p:blipFill>
        <p:spPr>
          <a:xfrm>
            <a:off x="4654295" y="457200"/>
            <a:ext cx="7086151" cy="5899650"/>
          </a:xfrm>
          <a:prstGeom prst="rect">
            <a:avLst/>
          </a:prstGeom>
        </p:spPr>
      </p:pic>
    </p:spTree>
    <p:extLst>
      <p:ext uri="{BB962C8B-B14F-4D97-AF65-F5344CB8AC3E}">
        <p14:creationId xmlns:p14="http://schemas.microsoft.com/office/powerpoint/2010/main" val="11634422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2AF00E-D433-4047-863F-BCB69CEC3C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Title 2">
            <a:extLst>
              <a:ext uri="{FF2B5EF4-FFF2-40B4-BE49-F238E27FC236}">
                <a16:creationId xmlns:a16="http://schemas.microsoft.com/office/drawing/2014/main" id="{B8C617EA-1137-234D-BFD2-C47690900F75}"/>
              </a:ext>
            </a:extLst>
          </p:cNvPr>
          <p:cNvSpPr>
            <a:spLocks noGrp="1"/>
          </p:cNvSpPr>
          <p:nvPr>
            <p:ph type="title"/>
          </p:nvPr>
        </p:nvSpPr>
        <p:spPr>
          <a:xfrm>
            <a:off x="4616143" y="862032"/>
            <a:ext cx="6658013" cy="762779"/>
          </a:xfrm>
        </p:spPr>
        <p:txBody>
          <a:bodyPr>
            <a:normAutofit/>
          </a:bodyPr>
          <a:lstStyle/>
          <a:p>
            <a:r>
              <a:rPr lang="en-US" sz="3600" b="1" dirty="0">
                <a:solidFill>
                  <a:srgbClr val="FFC000"/>
                </a:solidFill>
              </a:rPr>
              <a:t>How is it DONE ?</a:t>
            </a:r>
          </a:p>
        </p:txBody>
      </p:sp>
      <p:sp>
        <p:nvSpPr>
          <p:cNvPr id="16" name="Rectangle 15">
            <a:extLst>
              <a:ext uri="{FF2B5EF4-FFF2-40B4-BE49-F238E27FC236}">
                <a16:creationId xmlns:a16="http://schemas.microsoft.com/office/drawing/2014/main" id="{0997DBEA-6DFC-457A-9850-E53505354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9446CF5-953A-4916-BFF4-F5558E5C2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477B945C-B433-4DFF-9A67-A5C9257E4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 close up of a map&#10;&#10;Description automatically generated">
            <a:extLst>
              <a:ext uri="{FF2B5EF4-FFF2-40B4-BE49-F238E27FC236}">
                <a16:creationId xmlns:a16="http://schemas.microsoft.com/office/drawing/2014/main" id="{F3F15BFA-DD36-A44D-9BD7-B76E4B502E0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2455" y="1838802"/>
            <a:ext cx="4279306" cy="3423444"/>
          </a:xfrm>
          <a:prstGeom prst="rect">
            <a:avLst/>
          </a:prstGeom>
        </p:spPr>
      </p:pic>
      <p:sp>
        <p:nvSpPr>
          <p:cNvPr id="4" name="Content Placeholder 3">
            <a:extLst>
              <a:ext uri="{FF2B5EF4-FFF2-40B4-BE49-F238E27FC236}">
                <a16:creationId xmlns:a16="http://schemas.microsoft.com/office/drawing/2014/main" id="{DD0EA954-E957-3E4A-AF57-A845FF89E433}"/>
              </a:ext>
            </a:extLst>
          </p:cNvPr>
          <p:cNvSpPr>
            <a:spLocks noGrp="1"/>
          </p:cNvSpPr>
          <p:nvPr>
            <p:ph idx="1"/>
          </p:nvPr>
        </p:nvSpPr>
        <p:spPr>
          <a:xfrm>
            <a:off x="4602822" y="1550195"/>
            <a:ext cx="6848609" cy="4706606"/>
          </a:xfrm>
        </p:spPr>
        <p:txBody>
          <a:bodyPr>
            <a:normAutofit fontScale="47500" lnSpcReduction="20000"/>
          </a:bodyPr>
          <a:lstStyle/>
          <a:p>
            <a:pPr algn="just">
              <a:lnSpc>
                <a:spcPct val="150000"/>
              </a:lnSpc>
            </a:pPr>
            <a:r>
              <a:rPr lang="en-IN" sz="3300" dirty="0">
                <a:solidFill>
                  <a:srgbClr val="FFFFFF"/>
                </a:solidFill>
              </a:rPr>
              <a:t>Cyclone forecasting is the science of forecasting where a cyclone’s centre, and its effects, are expected to be at some point in the future. </a:t>
            </a:r>
          </a:p>
          <a:p>
            <a:pPr algn="just">
              <a:lnSpc>
                <a:spcPct val="150000"/>
              </a:lnSpc>
            </a:pPr>
            <a:r>
              <a:rPr lang="en-IN" sz="3300" dirty="0">
                <a:solidFill>
                  <a:srgbClr val="FFFFFF"/>
                </a:solidFill>
              </a:rPr>
              <a:t>There are several elements to tropical cyclone forecasting: track forecasting, intensity forecasting, rainfall forecasting, storm surge, tornado, and seasonal forecasting.</a:t>
            </a:r>
          </a:p>
          <a:p>
            <a:pPr algn="just">
              <a:lnSpc>
                <a:spcPct val="150000"/>
              </a:lnSpc>
            </a:pPr>
            <a:r>
              <a:rPr lang="en-IN" sz="3300" dirty="0">
                <a:solidFill>
                  <a:srgbClr val="FFFFFF"/>
                </a:solidFill>
              </a:rPr>
              <a:t>Over the years forecast methods have moved from simple subjective deductions based on observations of specific parameters such as cloud types and motions, sea swells, and pressure, to more sophisticated techniques which use complex computer models of the atmosphere. </a:t>
            </a:r>
          </a:p>
          <a:p>
            <a:pPr algn="just">
              <a:lnSpc>
                <a:spcPct val="150000"/>
              </a:lnSpc>
            </a:pPr>
            <a:r>
              <a:rPr lang="en-IN" sz="3300" dirty="0">
                <a:solidFill>
                  <a:srgbClr val="FFFFFF"/>
                </a:solidFill>
              </a:rPr>
              <a:t>Until recently predictions were centred around the motion of the cyclone, but both motion and intensity are now being routinely predicted.</a:t>
            </a:r>
          </a:p>
          <a:p>
            <a:endParaRPr lang="en-US" dirty="0">
              <a:solidFill>
                <a:srgbClr val="FFFFFF"/>
              </a:solidFill>
            </a:endParaRPr>
          </a:p>
        </p:txBody>
      </p:sp>
    </p:spTree>
    <p:extLst>
      <p:ext uri="{BB962C8B-B14F-4D97-AF65-F5344CB8AC3E}">
        <p14:creationId xmlns:p14="http://schemas.microsoft.com/office/powerpoint/2010/main" val="38530226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F7207B7B-5C57-458C-BE38-95D2CD765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770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5" y="0"/>
            <a:ext cx="4654295"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5CA897D4-B6ED-C147-AD4E-3B2AA7C67177}"/>
              </a:ext>
            </a:extLst>
          </p:cNvPr>
          <p:cNvSpPr>
            <a:spLocks noGrp="1"/>
          </p:cNvSpPr>
          <p:nvPr>
            <p:ph type="title"/>
          </p:nvPr>
        </p:nvSpPr>
        <p:spPr>
          <a:xfrm>
            <a:off x="8109235" y="1548699"/>
            <a:ext cx="3511233" cy="3779995"/>
          </a:xfrm>
        </p:spPr>
        <p:txBody>
          <a:bodyPr vert="horz" lIns="91440" tIns="45720" rIns="91440" bIns="45720" rtlCol="0" anchor="ctr">
            <a:normAutofit/>
          </a:bodyPr>
          <a:lstStyle/>
          <a:p>
            <a:pPr algn="ctr">
              <a:lnSpc>
                <a:spcPct val="150000"/>
              </a:lnSpc>
            </a:pPr>
            <a:r>
              <a:rPr lang="en-US" sz="3600" b="1" dirty="0">
                <a:solidFill>
                  <a:schemeClr val="tx1"/>
                </a:solidFill>
              </a:rPr>
              <a:t>Planning FOR cyclones</a:t>
            </a:r>
          </a:p>
        </p:txBody>
      </p:sp>
      <p:sp>
        <p:nvSpPr>
          <p:cNvPr id="23" name="Rectangle 22">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 close up of a sign&#10;&#10;Description automatically generated">
            <a:extLst>
              <a:ext uri="{FF2B5EF4-FFF2-40B4-BE49-F238E27FC236}">
                <a16:creationId xmlns:a16="http://schemas.microsoft.com/office/drawing/2014/main" id="{879D74D6-C763-CF4A-A8C8-FE210D184A0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43465" y="2078633"/>
            <a:ext cx="6253164" cy="2720129"/>
          </a:xfrm>
          <a:prstGeom prst="rect">
            <a:avLst/>
          </a:prstGeom>
        </p:spPr>
      </p:pic>
    </p:spTree>
    <p:extLst>
      <p:ext uri="{BB962C8B-B14F-4D97-AF65-F5344CB8AC3E}">
        <p14:creationId xmlns:p14="http://schemas.microsoft.com/office/powerpoint/2010/main" val="33540647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indoor, person, table, sitting&#10;&#10;Description automatically generated">
            <a:extLst>
              <a:ext uri="{FF2B5EF4-FFF2-40B4-BE49-F238E27FC236}">
                <a16:creationId xmlns:a16="http://schemas.microsoft.com/office/drawing/2014/main" id="{74D7511D-48D9-F84C-BD89-565A7E206348}"/>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25040" b="10675"/>
          <a:stretch/>
        </p:blipFill>
        <p:spPr>
          <a:xfrm>
            <a:off x="20" y="0"/>
            <a:ext cx="12191980" cy="6857990"/>
          </a:xfrm>
          <a:prstGeom prst="rect">
            <a:avLst/>
          </a:prstGeom>
        </p:spPr>
      </p:pic>
      <p:sp>
        <p:nvSpPr>
          <p:cNvPr id="3" name="Title 2">
            <a:extLst>
              <a:ext uri="{FF2B5EF4-FFF2-40B4-BE49-F238E27FC236}">
                <a16:creationId xmlns:a16="http://schemas.microsoft.com/office/drawing/2014/main" id="{3E6AC911-19C7-8146-AED7-79D24BBB3425}"/>
              </a:ext>
            </a:extLst>
          </p:cNvPr>
          <p:cNvSpPr>
            <a:spLocks noGrp="1"/>
          </p:cNvSpPr>
          <p:nvPr>
            <p:ph type="title"/>
          </p:nvPr>
        </p:nvSpPr>
        <p:spPr>
          <a:xfrm>
            <a:off x="797187" y="203415"/>
            <a:ext cx="10144260" cy="1013800"/>
          </a:xfrm>
        </p:spPr>
        <p:txBody>
          <a:bodyPr>
            <a:normAutofit/>
          </a:bodyPr>
          <a:lstStyle/>
          <a:p>
            <a:r>
              <a:rPr lang="en-US" sz="3600" b="1" dirty="0">
                <a:solidFill>
                  <a:srgbClr val="FFC000"/>
                </a:solidFill>
              </a:rPr>
              <a:t>How government does planning</a:t>
            </a:r>
            <a:r>
              <a:rPr lang="en-US" sz="3600" b="1" dirty="0">
                <a:solidFill>
                  <a:schemeClr val="tx1"/>
                </a:solidFill>
              </a:rPr>
              <a:t>?</a:t>
            </a:r>
          </a:p>
        </p:txBody>
      </p:sp>
      <p:sp>
        <p:nvSpPr>
          <p:cNvPr id="4" name="Content Placeholder 3">
            <a:extLst>
              <a:ext uri="{FF2B5EF4-FFF2-40B4-BE49-F238E27FC236}">
                <a16:creationId xmlns:a16="http://schemas.microsoft.com/office/drawing/2014/main" id="{7B3ABA19-AB80-5346-993E-6FFC226ED3DD}"/>
              </a:ext>
            </a:extLst>
          </p:cNvPr>
          <p:cNvSpPr>
            <a:spLocks noGrp="1"/>
          </p:cNvSpPr>
          <p:nvPr>
            <p:ph idx="1"/>
          </p:nvPr>
        </p:nvSpPr>
        <p:spPr>
          <a:xfrm>
            <a:off x="493315" y="1470363"/>
            <a:ext cx="10448132" cy="5129212"/>
          </a:xfrm>
        </p:spPr>
        <p:txBody>
          <a:bodyPr>
            <a:normAutofit/>
          </a:bodyPr>
          <a:lstStyle/>
          <a:p>
            <a:pPr algn="just">
              <a:lnSpc>
                <a:spcPct val="150000"/>
              </a:lnSpc>
            </a:pPr>
            <a:r>
              <a:rPr lang="en-IN" sz="2800" dirty="0">
                <a:solidFill>
                  <a:srgbClr val="FFFF00"/>
                </a:solidFill>
              </a:rPr>
              <a:t>Government forecasts cyclones 24 hours in advance with the help of satellites and radars.</a:t>
            </a:r>
          </a:p>
          <a:p>
            <a:pPr algn="just">
              <a:lnSpc>
                <a:spcPct val="150000"/>
              </a:lnSpc>
            </a:pPr>
            <a:r>
              <a:rPr lang="en-IN" sz="2800" dirty="0">
                <a:solidFill>
                  <a:srgbClr val="FFFF00"/>
                </a:solidFill>
              </a:rPr>
              <a:t>Cyclone and Tornado shelters are made for people living in cyclone prone areas. These are rooms made underground and away from shores having no windows.</a:t>
            </a:r>
          </a:p>
          <a:p>
            <a:pPr algn="just">
              <a:lnSpc>
                <a:spcPct val="150000"/>
              </a:lnSpc>
            </a:pPr>
            <a:r>
              <a:rPr lang="en-IN" sz="2800" dirty="0">
                <a:solidFill>
                  <a:srgbClr val="FFFF00"/>
                </a:solidFill>
              </a:rPr>
              <a:t>Quick communication to government agencies, fishermen, ports to make necessary arrangements and minimize destruction.</a:t>
            </a:r>
          </a:p>
          <a:p>
            <a:endParaRPr lang="en-US" dirty="0"/>
          </a:p>
        </p:txBody>
      </p:sp>
    </p:spTree>
    <p:extLst>
      <p:ext uri="{BB962C8B-B14F-4D97-AF65-F5344CB8AC3E}">
        <p14:creationId xmlns:p14="http://schemas.microsoft.com/office/powerpoint/2010/main" val="27634042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A group of people in a room&#10;&#10;Description automatically generated">
            <a:extLst>
              <a:ext uri="{FF2B5EF4-FFF2-40B4-BE49-F238E27FC236}">
                <a16:creationId xmlns:a16="http://schemas.microsoft.com/office/drawing/2014/main" id="{B96DA230-13C1-E24D-B3FA-335848773722}"/>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21241" b="3760"/>
          <a:stretch/>
        </p:blipFill>
        <p:spPr>
          <a:xfrm>
            <a:off x="-3047" y="10"/>
            <a:ext cx="12191999" cy="6857990"/>
          </a:xfrm>
          <a:prstGeom prst="rect">
            <a:avLst/>
          </a:prstGeom>
        </p:spPr>
      </p:pic>
      <p:sp>
        <p:nvSpPr>
          <p:cNvPr id="37" name="Rectangle 3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82AE9AC-6519-F443-884D-9CC0711FF911}"/>
              </a:ext>
            </a:extLst>
          </p:cNvPr>
          <p:cNvSpPr>
            <a:spLocks noGrp="1"/>
          </p:cNvSpPr>
          <p:nvPr>
            <p:ph type="title"/>
          </p:nvPr>
        </p:nvSpPr>
        <p:spPr>
          <a:xfrm>
            <a:off x="640422" y="2510173"/>
            <a:ext cx="10905059" cy="1151182"/>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3600" b="1" dirty="0">
                <a:solidFill>
                  <a:schemeClr val="bg1"/>
                </a:solidFill>
              </a:rPr>
              <a:t>Creating awareness among people</a:t>
            </a:r>
          </a:p>
        </p:txBody>
      </p:sp>
      <p:cxnSp>
        <p:nvCxnSpPr>
          <p:cNvPr id="39" name="Straight Connector 38">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5695904"/>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erson standing next to a tree&#10;&#10;Description automatically generated">
            <a:extLst>
              <a:ext uri="{FF2B5EF4-FFF2-40B4-BE49-F238E27FC236}">
                <a16:creationId xmlns:a16="http://schemas.microsoft.com/office/drawing/2014/main" id="{143963EF-EDD5-7B44-89B5-2CB350364239}"/>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12164" b="12837"/>
          <a:stretch/>
        </p:blipFill>
        <p:spPr>
          <a:xfrm>
            <a:off x="20" y="10"/>
            <a:ext cx="12191980" cy="6857990"/>
          </a:xfrm>
          <a:prstGeom prst="rect">
            <a:avLst/>
          </a:prstGeom>
        </p:spPr>
      </p:pic>
      <p:sp>
        <p:nvSpPr>
          <p:cNvPr id="3" name="Title 2">
            <a:extLst>
              <a:ext uri="{FF2B5EF4-FFF2-40B4-BE49-F238E27FC236}">
                <a16:creationId xmlns:a16="http://schemas.microsoft.com/office/drawing/2014/main" id="{7FB4C68E-30F6-774B-87DA-9DCDA4B59D06}"/>
              </a:ext>
            </a:extLst>
          </p:cNvPr>
          <p:cNvSpPr>
            <a:spLocks noGrp="1"/>
          </p:cNvSpPr>
          <p:nvPr>
            <p:ph type="title"/>
          </p:nvPr>
        </p:nvSpPr>
        <p:spPr>
          <a:xfrm>
            <a:off x="758031" y="0"/>
            <a:ext cx="10144260" cy="1013800"/>
          </a:xfrm>
        </p:spPr>
        <p:txBody>
          <a:bodyPr>
            <a:normAutofit/>
          </a:bodyPr>
          <a:lstStyle/>
          <a:p>
            <a:r>
              <a:rPr lang="en-US" sz="3600" b="1" dirty="0">
                <a:solidFill>
                  <a:srgbClr val="FFC000"/>
                </a:solidFill>
              </a:rPr>
              <a:t>How can it BE DONE ?</a:t>
            </a:r>
          </a:p>
        </p:txBody>
      </p:sp>
      <p:sp>
        <p:nvSpPr>
          <p:cNvPr id="4" name="Content Placeholder 3">
            <a:extLst>
              <a:ext uri="{FF2B5EF4-FFF2-40B4-BE49-F238E27FC236}">
                <a16:creationId xmlns:a16="http://schemas.microsoft.com/office/drawing/2014/main" id="{06C28972-5B46-7B4D-AB28-014D9558BCF7}"/>
              </a:ext>
            </a:extLst>
          </p:cNvPr>
          <p:cNvSpPr>
            <a:spLocks noGrp="1"/>
          </p:cNvSpPr>
          <p:nvPr>
            <p:ph idx="1"/>
          </p:nvPr>
        </p:nvSpPr>
        <p:spPr>
          <a:xfrm>
            <a:off x="613568" y="1164432"/>
            <a:ext cx="10964864" cy="5137280"/>
          </a:xfrm>
        </p:spPr>
        <p:txBody>
          <a:bodyPr>
            <a:noAutofit/>
          </a:bodyPr>
          <a:lstStyle/>
          <a:p>
            <a:pPr algn="just">
              <a:lnSpc>
                <a:spcPct val="150000"/>
              </a:lnSpc>
            </a:pPr>
            <a:r>
              <a:rPr lang="en-IN" sz="2600" dirty="0">
                <a:solidFill>
                  <a:srgbClr val="FFFF00"/>
                </a:solidFill>
              </a:rPr>
              <a:t>Partner with local community emergency response teams (CERTs)</a:t>
            </a:r>
          </a:p>
          <a:p>
            <a:pPr algn="just">
              <a:lnSpc>
                <a:spcPct val="150000"/>
              </a:lnSpc>
            </a:pPr>
            <a:r>
              <a:rPr lang="en-IN" sz="2600" dirty="0">
                <a:solidFill>
                  <a:srgbClr val="FFFF00"/>
                </a:solidFill>
              </a:rPr>
              <a:t>Hold a build-an-emergency-kit party. Invite citizens who do not have an emergency kit come to an informational meeting.</a:t>
            </a:r>
          </a:p>
          <a:p>
            <a:pPr algn="just">
              <a:lnSpc>
                <a:spcPct val="150000"/>
              </a:lnSpc>
            </a:pPr>
            <a:r>
              <a:rPr lang="en-IN" sz="2600" dirty="0">
                <a:solidFill>
                  <a:srgbClr val="FFFF00"/>
                </a:solidFill>
              </a:rPr>
              <a:t>Host workshops on designing a financial first aid kit. Some people have a basic kit full of supplies, but they rarely have all their financial and insurance information written down in a place they can take with them if they need to evacuate.</a:t>
            </a:r>
          </a:p>
          <a:p>
            <a:pPr algn="just">
              <a:lnSpc>
                <a:spcPct val="150000"/>
              </a:lnSpc>
            </a:pPr>
            <a:r>
              <a:rPr lang="en-IN" sz="2600" dirty="0">
                <a:solidFill>
                  <a:srgbClr val="FFFF00"/>
                </a:solidFill>
              </a:rPr>
              <a:t>Involve the local media in the planning process. </a:t>
            </a:r>
            <a:endParaRPr lang="en-US" sz="2600" dirty="0">
              <a:solidFill>
                <a:srgbClr val="FFFF00"/>
              </a:solidFill>
            </a:endParaRPr>
          </a:p>
        </p:txBody>
      </p:sp>
    </p:spTree>
    <p:extLst>
      <p:ext uri="{BB962C8B-B14F-4D97-AF65-F5344CB8AC3E}">
        <p14:creationId xmlns:p14="http://schemas.microsoft.com/office/powerpoint/2010/main" val="42590913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7CA59BF9-6B4A-4513-A761-F0F7B7651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8C949DA-AD3D-4D8C-8B43-091F8E8B2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199632"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3AAE564-1BB5-4C9F-815D-432D99AFB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453643"/>
            <a:ext cx="5010912"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6DB34C8E-19EE-4246-8A53-5C278DB445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people in a room&#10;&#10;Description automatically generated">
            <a:extLst>
              <a:ext uri="{FF2B5EF4-FFF2-40B4-BE49-F238E27FC236}">
                <a16:creationId xmlns:a16="http://schemas.microsoft.com/office/drawing/2014/main" id="{C109AA64-096A-C74E-A1EC-6DDC9B26C52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46534" y="1261562"/>
            <a:ext cx="6261767" cy="4696325"/>
          </a:xfrm>
          <a:prstGeom prst="rect">
            <a:avLst/>
          </a:prstGeom>
        </p:spPr>
      </p:pic>
      <p:sp>
        <p:nvSpPr>
          <p:cNvPr id="26" name="Rectangle 25">
            <a:extLst>
              <a:ext uri="{FF2B5EF4-FFF2-40B4-BE49-F238E27FC236}">
                <a16:creationId xmlns:a16="http://schemas.microsoft.com/office/drawing/2014/main" id="{CF766FAB-51B8-4B1C-A418-CDF2F6C0F1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90BEFA3-250D-094B-B17C-A68C35000F56}"/>
              </a:ext>
            </a:extLst>
          </p:cNvPr>
          <p:cNvSpPr>
            <a:spLocks noGrp="1"/>
          </p:cNvSpPr>
          <p:nvPr>
            <p:ph type="title"/>
          </p:nvPr>
        </p:nvSpPr>
        <p:spPr>
          <a:xfrm>
            <a:off x="7182814" y="1897856"/>
            <a:ext cx="4115917" cy="2085869"/>
          </a:xfrm>
        </p:spPr>
        <p:txBody>
          <a:bodyPr vert="horz" lIns="91440" tIns="45720" rIns="91440" bIns="45720" rtlCol="0" anchor="b">
            <a:normAutofit fontScale="90000"/>
          </a:bodyPr>
          <a:lstStyle/>
          <a:p>
            <a:pPr algn="ctr">
              <a:lnSpc>
                <a:spcPct val="150000"/>
              </a:lnSpc>
            </a:pPr>
            <a:r>
              <a:rPr lang="en-US" sz="3600" b="1" dirty="0">
                <a:solidFill>
                  <a:srgbClr val="FFFFFF"/>
                </a:solidFill>
              </a:rPr>
              <a:t>Medical care in cyclones</a:t>
            </a:r>
          </a:p>
        </p:txBody>
      </p:sp>
    </p:spTree>
    <p:extLst>
      <p:ext uri="{BB962C8B-B14F-4D97-AF65-F5344CB8AC3E}">
        <p14:creationId xmlns:p14="http://schemas.microsoft.com/office/powerpoint/2010/main" val="2107270581"/>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2821</TotalTime>
  <Words>855</Words>
  <Application>Microsoft Office PowerPoint</Application>
  <PresentationFormat>Widescreen</PresentationFormat>
  <Paragraphs>48</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Century Schoolbook</vt:lpstr>
      <vt:lpstr>Franklin Gothic Book</vt:lpstr>
      <vt:lpstr>Gill Sans MT</vt:lpstr>
      <vt:lpstr>Wingdings 2</vt:lpstr>
      <vt:lpstr>DividendVTI</vt:lpstr>
      <vt:lpstr>Cyclones</vt:lpstr>
      <vt:lpstr>PowerPoint Presentation</vt:lpstr>
      <vt:lpstr>forecast OF CYCONEs</vt:lpstr>
      <vt:lpstr>How is it DONE ?</vt:lpstr>
      <vt:lpstr>Planning FOR cyclones</vt:lpstr>
      <vt:lpstr>How government does planning?</vt:lpstr>
      <vt:lpstr>Creating awareness among people</vt:lpstr>
      <vt:lpstr>How can it BE DONE ?</vt:lpstr>
      <vt:lpstr>Medical care in cyclones</vt:lpstr>
      <vt:lpstr>How is it done ?</vt:lpstr>
      <vt:lpstr>Food and water supply in cyclones</vt:lpstr>
      <vt:lpstr>How is it given ?</vt:lpstr>
      <vt:lpstr>Communication and electricity in cyclones</vt:lpstr>
      <vt:lpstr>How is it done ?</vt:lpstr>
      <vt:lpstr>Safety of people in cyclones</vt:lpstr>
      <vt:lpstr>How can we take care of ourselves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Winds, Storms and Cyclones</dc:title>
  <dc:creator>Siddhant Malhotra</dc:creator>
  <cp:lastModifiedBy>nitin jain</cp:lastModifiedBy>
  <cp:revision>6</cp:revision>
  <dcterms:created xsi:type="dcterms:W3CDTF">2020-09-05T08:33:41Z</dcterms:created>
  <dcterms:modified xsi:type="dcterms:W3CDTF">2020-10-08T16:37:15Z</dcterms:modified>
</cp:coreProperties>
</file>

<file path=docProps/thumbnail.jpeg>
</file>